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33"/>
  </p:notesMasterIdLst>
  <p:sldIdLst>
    <p:sldId id="256" r:id="rId2"/>
    <p:sldId id="275" r:id="rId3"/>
    <p:sldId id="298" r:id="rId4"/>
    <p:sldId id="299" r:id="rId5"/>
    <p:sldId id="307" r:id="rId6"/>
    <p:sldId id="308" r:id="rId7"/>
    <p:sldId id="309" r:id="rId8"/>
    <p:sldId id="259" r:id="rId9"/>
    <p:sldId id="302" r:id="rId10"/>
    <p:sldId id="278" r:id="rId11"/>
    <p:sldId id="297" r:id="rId12"/>
    <p:sldId id="303" r:id="rId13"/>
    <p:sldId id="310" r:id="rId14"/>
    <p:sldId id="279" r:id="rId15"/>
    <p:sldId id="280" r:id="rId16"/>
    <p:sldId id="300" r:id="rId17"/>
    <p:sldId id="296" r:id="rId18"/>
    <p:sldId id="305" r:id="rId19"/>
    <p:sldId id="306" r:id="rId20"/>
    <p:sldId id="311" r:id="rId21"/>
    <p:sldId id="313" r:id="rId22"/>
    <p:sldId id="285" r:id="rId23"/>
    <p:sldId id="286" r:id="rId24"/>
    <p:sldId id="287" r:id="rId25"/>
    <p:sldId id="294" r:id="rId26"/>
    <p:sldId id="289" r:id="rId27"/>
    <p:sldId id="312" r:id="rId28"/>
    <p:sldId id="263" r:id="rId29"/>
    <p:sldId id="290" r:id="rId30"/>
    <p:sldId id="291" r:id="rId31"/>
    <p:sldId id="262" r:id="rId32"/>
  </p:sldIdLst>
  <p:sldSz cx="9398000" cy="6985000"/>
  <p:notesSz cx="6797675" cy="9872663"/>
  <p:defaultTextStyle>
    <a:defPPr>
      <a:defRPr lang="en-US"/>
    </a:defPPr>
    <a:lvl1pPr algn="l" rtl="0" eaLnBrk="0" fontAlgn="base" hangingPunct="0">
      <a:spcBef>
        <a:spcPct val="0"/>
      </a:spcBef>
      <a:spcAft>
        <a:spcPct val="0"/>
      </a:spcAft>
      <a:defRPr kern="1200">
        <a:solidFill>
          <a:schemeClr val="tx1"/>
        </a:solidFill>
        <a:latin typeface="Century Schoolbook" pitchFamily="18" charset="0"/>
        <a:ea typeface="+mn-ea"/>
        <a:cs typeface="+mn-cs"/>
      </a:defRPr>
    </a:lvl1pPr>
    <a:lvl2pPr marL="457200" algn="l" rtl="0" eaLnBrk="0" fontAlgn="base" hangingPunct="0">
      <a:spcBef>
        <a:spcPct val="0"/>
      </a:spcBef>
      <a:spcAft>
        <a:spcPct val="0"/>
      </a:spcAft>
      <a:defRPr kern="1200">
        <a:solidFill>
          <a:schemeClr val="tx1"/>
        </a:solidFill>
        <a:latin typeface="Century Schoolbook" pitchFamily="18" charset="0"/>
        <a:ea typeface="+mn-ea"/>
        <a:cs typeface="+mn-cs"/>
      </a:defRPr>
    </a:lvl2pPr>
    <a:lvl3pPr marL="914400" algn="l" rtl="0" eaLnBrk="0" fontAlgn="base" hangingPunct="0">
      <a:spcBef>
        <a:spcPct val="0"/>
      </a:spcBef>
      <a:spcAft>
        <a:spcPct val="0"/>
      </a:spcAft>
      <a:defRPr kern="1200">
        <a:solidFill>
          <a:schemeClr val="tx1"/>
        </a:solidFill>
        <a:latin typeface="Century Schoolbook" pitchFamily="18" charset="0"/>
        <a:ea typeface="+mn-ea"/>
        <a:cs typeface="+mn-cs"/>
      </a:defRPr>
    </a:lvl3pPr>
    <a:lvl4pPr marL="1371600" algn="l" rtl="0" eaLnBrk="0" fontAlgn="base" hangingPunct="0">
      <a:spcBef>
        <a:spcPct val="0"/>
      </a:spcBef>
      <a:spcAft>
        <a:spcPct val="0"/>
      </a:spcAft>
      <a:defRPr kern="1200">
        <a:solidFill>
          <a:schemeClr val="tx1"/>
        </a:solidFill>
        <a:latin typeface="Century Schoolbook" pitchFamily="18" charset="0"/>
        <a:ea typeface="+mn-ea"/>
        <a:cs typeface="+mn-cs"/>
      </a:defRPr>
    </a:lvl4pPr>
    <a:lvl5pPr marL="1828800" algn="l" rtl="0" eaLnBrk="0" fontAlgn="base" hangingPunct="0">
      <a:spcBef>
        <a:spcPct val="0"/>
      </a:spcBef>
      <a:spcAft>
        <a:spcPct val="0"/>
      </a:spcAft>
      <a:defRPr kern="1200">
        <a:solidFill>
          <a:schemeClr val="tx1"/>
        </a:solidFill>
        <a:latin typeface="Century Schoolbook" pitchFamily="18" charset="0"/>
        <a:ea typeface="+mn-ea"/>
        <a:cs typeface="+mn-cs"/>
      </a:defRPr>
    </a:lvl5pPr>
    <a:lvl6pPr marL="2286000" algn="l" defTabSz="914400" rtl="0" eaLnBrk="1" latinLnBrk="0" hangingPunct="1">
      <a:defRPr kern="1200">
        <a:solidFill>
          <a:schemeClr val="tx1"/>
        </a:solidFill>
        <a:latin typeface="Century Schoolbook" pitchFamily="18" charset="0"/>
        <a:ea typeface="+mn-ea"/>
        <a:cs typeface="+mn-cs"/>
      </a:defRPr>
    </a:lvl6pPr>
    <a:lvl7pPr marL="2743200" algn="l" defTabSz="914400" rtl="0" eaLnBrk="1" latinLnBrk="0" hangingPunct="1">
      <a:defRPr kern="1200">
        <a:solidFill>
          <a:schemeClr val="tx1"/>
        </a:solidFill>
        <a:latin typeface="Century Schoolbook" pitchFamily="18" charset="0"/>
        <a:ea typeface="+mn-ea"/>
        <a:cs typeface="+mn-cs"/>
      </a:defRPr>
    </a:lvl7pPr>
    <a:lvl8pPr marL="3200400" algn="l" defTabSz="914400" rtl="0" eaLnBrk="1" latinLnBrk="0" hangingPunct="1">
      <a:defRPr kern="1200">
        <a:solidFill>
          <a:schemeClr val="tx1"/>
        </a:solidFill>
        <a:latin typeface="Century Schoolbook" pitchFamily="18" charset="0"/>
        <a:ea typeface="+mn-ea"/>
        <a:cs typeface="+mn-cs"/>
      </a:defRPr>
    </a:lvl8pPr>
    <a:lvl9pPr marL="3657600" algn="l" defTabSz="914400" rtl="0" eaLnBrk="1" latinLnBrk="0" hangingPunct="1">
      <a:defRPr kern="1200">
        <a:solidFill>
          <a:schemeClr val="tx1"/>
        </a:solidFill>
        <a:latin typeface="Century Schoolbook" pitchFamily="18" charset="0"/>
        <a:ea typeface="+mn-ea"/>
        <a:cs typeface="+mn-cs"/>
      </a:defRPr>
    </a:lvl9pPr>
  </p:defaultTextStyle>
  <p:extLst>
    <p:ext uri="{EFAFB233-063F-42B5-8137-9DF3F51BA10A}">
      <p15:sldGuideLst xmlns:p15="http://schemas.microsoft.com/office/powerpoint/2012/main">
        <p15:guide id="1" orient="horz" pos="2200">
          <p15:clr>
            <a:srgbClr val="A4A3A4"/>
          </p15:clr>
        </p15:guide>
        <p15:guide id="2" pos="29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10747"/>
    <a:srgbClr val="A90535"/>
    <a:srgbClr val="E6E6E6"/>
    <a:srgbClr val="808080"/>
    <a:srgbClr val="FCAAC1"/>
    <a:srgbClr val="F4CCCF"/>
    <a:srgbClr val="FA6E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515" autoAdjust="0"/>
    <p:restoredTop sz="81718" autoAdjust="0"/>
  </p:normalViewPr>
  <p:slideViewPr>
    <p:cSldViewPr>
      <p:cViewPr varScale="1">
        <p:scale>
          <a:sx n="88" d="100"/>
          <a:sy n="88" d="100"/>
        </p:scale>
        <p:origin x="1692" y="90"/>
      </p:cViewPr>
      <p:guideLst>
        <p:guide orient="horz" pos="2200"/>
        <p:guide pos="2960"/>
      </p:guideLst>
    </p:cSldViewPr>
  </p:slideViewPr>
  <p:outlineViewPr>
    <p:cViewPr>
      <p:scale>
        <a:sx n="33" d="100"/>
        <a:sy n="33" d="100"/>
      </p:scale>
      <p:origin x="42" y="12834"/>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4"/>
          <c:order val="1"/>
          <c:tx>
            <c:strRef>
              <c:f>Sheet1!$B$1</c:f>
              <c:strCache>
                <c:ptCount val="1"/>
                <c:pt idx="0">
                  <c:v>2012</c:v>
                </c:pt>
              </c:strCache>
            </c:strRef>
          </c:tx>
          <c:spPr>
            <a:solidFill>
              <a:schemeClr val="accent1">
                <a:lumMod val="75000"/>
              </a:schemeClr>
            </a:solidFill>
          </c:spPr>
          <c:invertIfNegative val="0"/>
          <c:cat>
            <c:strRef>
              <c:f>Sheet1!$A$2:$A$6</c:f>
              <c:strCache>
                <c:ptCount val="5"/>
                <c:pt idx="0">
                  <c:v>England</c:v>
                </c:pt>
                <c:pt idx="1">
                  <c:v>Scotland</c:v>
                </c:pt>
                <c:pt idx="2">
                  <c:v>Wales</c:v>
                </c:pt>
                <c:pt idx="3">
                  <c:v>N Ireland</c:v>
                </c:pt>
                <c:pt idx="4">
                  <c:v>UK</c:v>
                </c:pt>
              </c:strCache>
            </c:strRef>
          </c:cat>
          <c:val>
            <c:numRef>
              <c:f>Sheet1!$B$2:$B$6</c:f>
              <c:numCache>
                <c:formatCode>0</c:formatCode>
                <c:ptCount val="5"/>
                <c:pt idx="0">
                  <c:v>66</c:v>
                </c:pt>
                <c:pt idx="1">
                  <c:v>59</c:v>
                </c:pt>
                <c:pt idx="2">
                  <c:v>51</c:v>
                </c:pt>
                <c:pt idx="3">
                  <c:v>57</c:v>
                </c:pt>
                <c:pt idx="4">
                  <c:v>64</c:v>
                </c:pt>
              </c:numCache>
            </c:numRef>
          </c:val>
          <c:extLst>
            <c:ext xmlns:c16="http://schemas.microsoft.com/office/drawing/2014/chart" uri="{C3380CC4-5D6E-409C-BE32-E72D297353CC}">
              <c16:uniqueId val="{00000004-BB8E-41EF-A6A1-6169B152347B}"/>
            </c:ext>
          </c:extLst>
        </c:ser>
        <c:ser>
          <c:idx val="5"/>
          <c:order val="2"/>
          <c:tx>
            <c:strRef>
              <c:f>Sheet1!$C$1</c:f>
              <c:strCache>
                <c:ptCount val="1"/>
                <c:pt idx="0">
                  <c:v>2013</c:v>
                </c:pt>
              </c:strCache>
            </c:strRef>
          </c:tx>
          <c:spPr>
            <a:solidFill>
              <a:srgbClr val="FCAAC1"/>
            </a:solidFill>
          </c:spPr>
          <c:invertIfNegative val="0"/>
          <c:cat>
            <c:strRef>
              <c:f>Sheet1!$A$2:$A$6</c:f>
              <c:strCache>
                <c:ptCount val="5"/>
                <c:pt idx="0">
                  <c:v>England</c:v>
                </c:pt>
                <c:pt idx="1">
                  <c:v>Scotland</c:v>
                </c:pt>
                <c:pt idx="2">
                  <c:v>Wales</c:v>
                </c:pt>
                <c:pt idx="3">
                  <c:v>N Ireland</c:v>
                </c:pt>
                <c:pt idx="4">
                  <c:v>UK</c:v>
                </c:pt>
              </c:strCache>
            </c:strRef>
          </c:cat>
          <c:val>
            <c:numRef>
              <c:f>Sheet1!$C$2:$C$6</c:f>
              <c:numCache>
                <c:formatCode>0</c:formatCode>
                <c:ptCount val="5"/>
                <c:pt idx="0">
                  <c:v>68</c:v>
                </c:pt>
                <c:pt idx="1">
                  <c:v>64</c:v>
                </c:pt>
                <c:pt idx="2">
                  <c:v>55</c:v>
                </c:pt>
                <c:pt idx="3">
                  <c:v>56</c:v>
                </c:pt>
                <c:pt idx="4">
                  <c:v>66</c:v>
                </c:pt>
              </c:numCache>
            </c:numRef>
          </c:val>
          <c:extLst>
            <c:ext xmlns:c16="http://schemas.microsoft.com/office/drawing/2014/chart" uri="{C3380CC4-5D6E-409C-BE32-E72D297353CC}">
              <c16:uniqueId val="{00000005-BB8E-41EF-A6A1-6169B152347B}"/>
            </c:ext>
          </c:extLst>
        </c:ser>
        <c:ser>
          <c:idx val="0"/>
          <c:order val="3"/>
          <c:tx>
            <c:strRef>
              <c:f>Sheet1!$D$1</c:f>
              <c:strCache>
                <c:ptCount val="1"/>
                <c:pt idx="0">
                  <c:v>2014</c:v>
                </c:pt>
              </c:strCache>
            </c:strRef>
          </c:tx>
          <c:spPr>
            <a:solidFill>
              <a:srgbClr val="808080"/>
            </a:solidFill>
          </c:spPr>
          <c:invertIfNegative val="0"/>
          <c:cat>
            <c:strRef>
              <c:f>Sheet1!$A$2:$A$6</c:f>
              <c:strCache>
                <c:ptCount val="5"/>
                <c:pt idx="0">
                  <c:v>England</c:v>
                </c:pt>
                <c:pt idx="1">
                  <c:v>Scotland</c:v>
                </c:pt>
                <c:pt idx="2">
                  <c:v>Wales</c:v>
                </c:pt>
                <c:pt idx="3">
                  <c:v>N Ireland</c:v>
                </c:pt>
                <c:pt idx="4">
                  <c:v>UK</c:v>
                </c:pt>
              </c:strCache>
            </c:strRef>
          </c:cat>
          <c:val>
            <c:numRef>
              <c:f>Sheet1!$D$2:$D$6</c:f>
              <c:numCache>
                <c:formatCode>0</c:formatCode>
                <c:ptCount val="5"/>
                <c:pt idx="0">
                  <c:v>69</c:v>
                </c:pt>
                <c:pt idx="1">
                  <c:v>63</c:v>
                </c:pt>
                <c:pt idx="2">
                  <c:v>57</c:v>
                </c:pt>
                <c:pt idx="3">
                  <c:v>55</c:v>
                </c:pt>
                <c:pt idx="4">
                  <c:v>68</c:v>
                </c:pt>
              </c:numCache>
            </c:numRef>
          </c:val>
          <c:extLst>
            <c:ext xmlns:c16="http://schemas.microsoft.com/office/drawing/2014/chart" uri="{C3380CC4-5D6E-409C-BE32-E72D297353CC}">
              <c16:uniqueId val="{00000000-1954-413A-AFEC-5F1BA1C22321}"/>
            </c:ext>
          </c:extLst>
        </c:ser>
        <c:ser>
          <c:idx val="1"/>
          <c:order val="4"/>
          <c:tx>
            <c:strRef>
              <c:f>Sheet1!$E$1</c:f>
              <c:strCache>
                <c:ptCount val="1"/>
                <c:pt idx="0">
                  <c:v>2015</c:v>
                </c:pt>
              </c:strCache>
            </c:strRef>
          </c:tx>
          <c:spPr>
            <a:solidFill>
              <a:srgbClr val="E6E6E6"/>
            </a:solidFill>
          </c:spPr>
          <c:invertIfNegative val="0"/>
          <c:cat>
            <c:strRef>
              <c:f>Sheet1!$A$2:$A$6</c:f>
              <c:strCache>
                <c:ptCount val="5"/>
                <c:pt idx="0">
                  <c:v>England</c:v>
                </c:pt>
                <c:pt idx="1">
                  <c:v>Scotland</c:v>
                </c:pt>
                <c:pt idx="2">
                  <c:v>Wales</c:v>
                </c:pt>
                <c:pt idx="3">
                  <c:v>N Ireland</c:v>
                </c:pt>
                <c:pt idx="4">
                  <c:v>UK</c:v>
                </c:pt>
              </c:strCache>
            </c:strRef>
          </c:cat>
          <c:val>
            <c:numRef>
              <c:f>Sheet1!$E$2:$E$6</c:f>
              <c:numCache>
                <c:formatCode>0</c:formatCode>
                <c:ptCount val="5"/>
                <c:pt idx="0">
                  <c:v>70</c:v>
                </c:pt>
                <c:pt idx="1">
                  <c:v>65</c:v>
                </c:pt>
                <c:pt idx="2">
                  <c:v>61</c:v>
                </c:pt>
                <c:pt idx="3">
                  <c:v>57</c:v>
                </c:pt>
                <c:pt idx="4">
                  <c:v>69</c:v>
                </c:pt>
              </c:numCache>
            </c:numRef>
          </c:val>
          <c:extLst>
            <c:ext xmlns:c16="http://schemas.microsoft.com/office/drawing/2014/chart" uri="{C3380CC4-5D6E-409C-BE32-E72D297353CC}">
              <c16:uniqueId val="{00000001-1954-413A-AFEC-5F1BA1C22321}"/>
            </c:ext>
          </c:extLst>
        </c:ser>
        <c:ser>
          <c:idx val="2"/>
          <c:order val="5"/>
          <c:tx>
            <c:strRef>
              <c:f>Sheet1!$F$1</c:f>
              <c:strCache>
                <c:ptCount val="1"/>
                <c:pt idx="0">
                  <c:v>2016</c:v>
                </c:pt>
              </c:strCache>
            </c:strRef>
          </c:tx>
          <c:spPr>
            <a:solidFill>
              <a:schemeClr val="accent1"/>
            </a:solidFill>
          </c:spPr>
          <c:invertIfNegative val="0"/>
          <c:cat>
            <c:strRef>
              <c:f>Sheet1!$A$2:$A$6</c:f>
              <c:strCache>
                <c:ptCount val="5"/>
                <c:pt idx="0">
                  <c:v>England</c:v>
                </c:pt>
                <c:pt idx="1">
                  <c:v>Scotland</c:v>
                </c:pt>
                <c:pt idx="2">
                  <c:v>Wales</c:v>
                </c:pt>
                <c:pt idx="3">
                  <c:v>N Ireland</c:v>
                </c:pt>
                <c:pt idx="4">
                  <c:v>UK</c:v>
                </c:pt>
              </c:strCache>
            </c:strRef>
          </c:cat>
          <c:val>
            <c:numRef>
              <c:f>Sheet1!$F$2:$F$6</c:f>
              <c:numCache>
                <c:formatCode>0</c:formatCode>
                <c:ptCount val="5"/>
                <c:pt idx="0">
                  <c:v>71</c:v>
                </c:pt>
                <c:pt idx="1">
                  <c:v>64</c:v>
                </c:pt>
                <c:pt idx="2">
                  <c:v>61</c:v>
                </c:pt>
                <c:pt idx="3">
                  <c:v>61</c:v>
                </c:pt>
                <c:pt idx="4">
                  <c:v>70</c:v>
                </c:pt>
              </c:numCache>
            </c:numRef>
          </c:val>
          <c:extLst>
            <c:ext xmlns:c16="http://schemas.microsoft.com/office/drawing/2014/chart" uri="{C3380CC4-5D6E-409C-BE32-E72D297353CC}">
              <c16:uniqueId val="{00000002-1954-413A-AFEC-5F1BA1C22321}"/>
            </c:ext>
          </c:extLst>
        </c:ser>
        <c:dLbls>
          <c:showLegendKey val="0"/>
          <c:showVal val="0"/>
          <c:showCatName val="0"/>
          <c:showSerName val="0"/>
          <c:showPercent val="0"/>
          <c:showBubbleSize val="0"/>
        </c:dLbls>
        <c:gapWidth val="150"/>
        <c:axId val="320334928"/>
        <c:axId val="320340024"/>
        <c:extLst>
          <c:ext xmlns:c15="http://schemas.microsoft.com/office/drawing/2012/chart" uri="{02D57815-91ED-43cb-92C2-25804820EDAC}">
            <c15:filteredBarSeries>
              <c15:ser>
                <c:idx val="3"/>
                <c:order val="0"/>
                <c:tx>
                  <c:strRef>
                    <c:extLst>
                      <c:ext uri="{02D57815-91ED-43cb-92C2-25804820EDAC}">
                        <c15:formulaRef>
                          <c15:sqref>Sheet1!$A$1</c15:sqref>
                        </c15:formulaRef>
                      </c:ext>
                    </c:extLst>
                    <c:strCache>
                      <c:ptCount val="1"/>
                      <c:pt idx="0">
                        <c:v> </c:v>
                      </c:pt>
                    </c:strCache>
                  </c:strRef>
                </c:tx>
                <c:spPr>
                  <a:solidFill>
                    <a:srgbClr val="E6E6E6"/>
                  </a:solidFill>
                </c:spPr>
                <c:invertIfNegative val="0"/>
                <c:cat>
                  <c:strRef>
                    <c:extLst>
                      <c:ext uri="{02D57815-91ED-43cb-92C2-25804820EDAC}">
                        <c15:formulaRef>
                          <c15:sqref>Sheet1!$A$2:$A$6</c15:sqref>
                        </c15:formulaRef>
                      </c:ext>
                    </c:extLst>
                    <c:strCache>
                      <c:ptCount val="5"/>
                      <c:pt idx="0">
                        <c:v>England</c:v>
                      </c:pt>
                      <c:pt idx="1">
                        <c:v>Scotland</c:v>
                      </c:pt>
                      <c:pt idx="2">
                        <c:v>Wales</c:v>
                      </c:pt>
                      <c:pt idx="3">
                        <c:v>N Ireland</c:v>
                      </c:pt>
                      <c:pt idx="4">
                        <c:v>UK</c:v>
                      </c:pt>
                    </c:strCache>
                  </c:strRef>
                </c:cat>
                <c:val>
                  <c:numRef>
                    <c:extLst>
                      <c:ext uri="{02D57815-91ED-43cb-92C2-25804820EDAC}">
                        <c15:formulaRef>
                          <c15:sqref>Sheet1!$A$2:$A$6</c15:sqref>
                        </c15:formulaRef>
                      </c:ext>
                    </c:extLst>
                    <c:numCache>
                      <c:formatCode>General</c:formatCode>
                      <c:ptCount val="5"/>
                      <c:pt idx="0">
                        <c:v>0</c:v>
                      </c:pt>
                      <c:pt idx="1">
                        <c:v>0</c:v>
                      </c:pt>
                      <c:pt idx="2">
                        <c:v>0</c:v>
                      </c:pt>
                      <c:pt idx="3">
                        <c:v>0</c:v>
                      </c:pt>
                      <c:pt idx="4">
                        <c:v>0</c:v>
                      </c:pt>
                    </c:numCache>
                  </c:numRef>
                </c:val>
                <c:extLst>
                  <c:ext xmlns:c16="http://schemas.microsoft.com/office/drawing/2014/chart" uri="{C3380CC4-5D6E-409C-BE32-E72D297353CC}">
                    <c16:uniqueId val="{00000003-BB8E-41EF-A6A1-6169B152347B}"/>
                  </c:ext>
                </c:extLst>
              </c15:ser>
            </c15:filteredBarSeries>
          </c:ext>
        </c:extLst>
      </c:barChart>
      <c:catAx>
        <c:axId val="320334928"/>
        <c:scaling>
          <c:orientation val="minMax"/>
        </c:scaling>
        <c:delete val="0"/>
        <c:axPos val="b"/>
        <c:numFmt formatCode="General" sourceLinked="1"/>
        <c:majorTickMark val="out"/>
        <c:minorTickMark val="none"/>
        <c:tickLblPos val="nextTo"/>
        <c:crossAx val="320340024"/>
        <c:crosses val="autoZero"/>
        <c:auto val="1"/>
        <c:lblAlgn val="ctr"/>
        <c:lblOffset val="100"/>
        <c:noMultiLvlLbl val="0"/>
      </c:catAx>
      <c:valAx>
        <c:axId val="320340024"/>
        <c:scaling>
          <c:orientation val="minMax"/>
          <c:max val="80"/>
        </c:scaling>
        <c:delete val="0"/>
        <c:axPos val="l"/>
        <c:numFmt formatCode="0" sourceLinked="1"/>
        <c:majorTickMark val="out"/>
        <c:minorTickMark val="none"/>
        <c:tickLblPos val="nextTo"/>
        <c:crossAx val="320334928"/>
        <c:crosses val="autoZero"/>
        <c:crossBetween val="between"/>
      </c:valAx>
      <c:dTable>
        <c:showHorzBorder val="1"/>
        <c:showVertBorder val="1"/>
        <c:showOutline val="1"/>
        <c:showKeys val="1"/>
      </c:dTable>
      <c:spPr>
        <a:noFill/>
        <a:ln w="25356">
          <a:noFill/>
        </a:ln>
      </c:spPr>
    </c:plotArea>
    <c:plotVisOnly val="1"/>
    <c:dispBlanksAs val="gap"/>
    <c:showDLblsOverMax val="0"/>
  </c:chart>
  <c:txPr>
    <a:bodyPr/>
    <a:lstStyle/>
    <a:p>
      <a:pPr>
        <a:defRPr sz="1124">
          <a:latin typeface="Arial Narrow" panose="020B0606020202030204" pitchFamily="34" charset="0"/>
        </a:defRPr>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6029117432319043"/>
          <c:y val="0.10623757393457113"/>
          <c:w val="0.73920713790421755"/>
          <c:h val="0.55023461825198439"/>
        </c:manualLayout>
      </c:layout>
      <c:barChart>
        <c:barDir val="col"/>
        <c:grouping val="clustered"/>
        <c:varyColors val="0"/>
        <c:ser>
          <c:idx val="4"/>
          <c:order val="0"/>
          <c:tx>
            <c:strRef>
              <c:f>Sheet1!$A$6</c:f>
              <c:strCache>
                <c:ptCount val="1"/>
                <c:pt idx="0">
                  <c:v>2012</c:v>
                </c:pt>
              </c:strCache>
            </c:strRef>
          </c:tx>
          <c:spPr>
            <a:solidFill>
              <a:srgbClr val="E10747"/>
            </a:solidFill>
            <a:ln w="14471">
              <a:solidFill>
                <a:srgbClr val="808080"/>
              </a:solidFill>
              <a:prstDash val="solid"/>
            </a:ln>
          </c:spPr>
          <c:invertIfNegative val="0"/>
          <c:cat>
            <c:strRef>
              <c:f>Sheet1!$B$1:$D$1</c:f>
              <c:strCache>
                <c:ptCount val="3"/>
                <c:pt idx="0">
                  <c:v>Hotels</c:v>
                </c:pt>
                <c:pt idx="1">
                  <c:v>Guest Houses</c:v>
                </c:pt>
                <c:pt idx="2">
                  <c:v>B&amp;Bs</c:v>
                </c:pt>
              </c:strCache>
            </c:strRef>
          </c:cat>
          <c:val>
            <c:numRef>
              <c:f>Sheet1!$B$6:$D$6</c:f>
              <c:numCache>
                <c:formatCode>General</c:formatCode>
                <c:ptCount val="3"/>
                <c:pt idx="0">
                  <c:v>51</c:v>
                </c:pt>
                <c:pt idx="1">
                  <c:v>40</c:v>
                </c:pt>
                <c:pt idx="2">
                  <c:v>35</c:v>
                </c:pt>
              </c:numCache>
            </c:numRef>
          </c:val>
          <c:extLst>
            <c:ext xmlns:c16="http://schemas.microsoft.com/office/drawing/2014/chart" uri="{C3380CC4-5D6E-409C-BE32-E72D297353CC}">
              <c16:uniqueId val="{00000000-909C-410B-B248-A4CA0978256A}"/>
            </c:ext>
          </c:extLst>
        </c:ser>
        <c:ser>
          <c:idx val="5"/>
          <c:order val="1"/>
          <c:tx>
            <c:strRef>
              <c:f>Sheet1!$A$7</c:f>
              <c:strCache>
                <c:ptCount val="1"/>
                <c:pt idx="0">
                  <c:v>2013</c:v>
                </c:pt>
              </c:strCache>
            </c:strRef>
          </c:tx>
          <c:spPr>
            <a:solidFill>
              <a:srgbClr val="FCAAC1"/>
            </a:solidFill>
            <a:ln w="14471">
              <a:solidFill>
                <a:srgbClr val="808080"/>
              </a:solidFill>
              <a:prstDash val="solid"/>
            </a:ln>
          </c:spPr>
          <c:invertIfNegative val="0"/>
          <c:cat>
            <c:strRef>
              <c:f>Sheet1!$B$1:$D$1</c:f>
              <c:strCache>
                <c:ptCount val="3"/>
                <c:pt idx="0">
                  <c:v>Hotels</c:v>
                </c:pt>
                <c:pt idx="1">
                  <c:v>Guest Houses</c:v>
                </c:pt>
                <c:pt idx="2">
                  <c:v>B&amp;Bs</c:v>
                </c:pt>
              </c:strCache>
            </c:strRef>
          </c:cat>
          <c:val>
            <c:numRef>
              <c:f>Sheet1!$B$7:$D$7</c:f>
              <c:numCache>
                <c:formatCode>General</c:formatCode>
                <c:ptCount val="3"/>
                <c:pt idx="0">
                  <c:v>53</c:v>
                </c:pt>
                <c:pt idx="1">
                  <c:v>41</c:v>
                </c:pt>
                <c:pt idx="2">
                  <c:v>36</c:v>
                </c:pt>
              </c:numCache>
            </c:numRef>
          </c:val>
          <c:extLst>
            <c:ext xmlns:c16="http://schemas.microsoft.com/office/drawing/2014/chart" uri="{C3380CC4-5D6E-409C-BE32-E72D297353CC}">
              <c16:uniqueId val="{00000001-909C-410B-B248-A4CA0978256A}"/>
            </c:ext>
          </c:extLst>
        </c:ser>
        <c:ser>
          <c:idx val="6"/>
          <c:order val="2"/>
          <c:tx>
            <c:strRef>
              <c:f>Sheet1!$A$8</c:f>
              <c:strCache>
                <c:ptCount val="1"/>
                <c:pt idx="0">
                  <c:v>2014</c:v>
                </c:pt>
              </c:strCache>
            </c:strRef>
          </c:tx>
          <c:spPr>
            <a:solidFill>
              <a:srgbClr val="808080"/>
            </a:solidFill>
            <a:ln w="14471">
              <a:solidFill>
                <a:srgbClr val="808080"/>
              </a:solidFill>
              <a:prstDash val="solid"/>
            </a:ln>
          </c:spPr>
          <c:invertIfNegative val="0"/>
          <c:cat>
            <c:strRef>
              <c:f>Sheet1!$B$1:$D$1</c:f>
              <c:strCache>
                <c:ptCount val="3"/>
                <c:pt idx="0">
                  <c:v>Hotels</c:v>
                </c:pt>
                <c:pt idx="1">
                  <c:v>Guest Houses</c:v>
                </c:pt>
                <c:pt idx="2">
                  <c:v>B&amp;Bs</c:v>
                </c:pt>
              </c:strCache>
            </c:strRef>
          </c:cat>
          <c:val>
            <c:numRef>
              <c:f>Sheet1!$B$8:$D$8</c:f>
              <c:numCache>
                <c:formatCode>General</c:formatCode>
                <c:ptCount val="3"/>
                <c:pt idx="0">
                  <c:v>53</c:v>
                </c:pt>
                <c:pt idx="1">
                  <c:v>40</c:v>
                </c:pt>
                <c:pt idx="2">
                  <c:v>38</c:v>
                </c:pt>
              </c:numCache>
            </c:numRef>
          </c:val>
          <c:extLst>
            <c:ext xmlns:c16="http://schemas.microsoft.com/office/drawing/2014/chart" uri="{C3380CC4-5D6E-409C-BE32-E72D297353CC}">
              <c16:uniqueId val="{00000002-909C-410B-B248-A4CA0978256A}"/>
            </c:ext>
          </c:extLst>
        </c:ser>
        <c:ser>
          <c:idx val="7"/>
          <c:order val="3"/>
          <c:tx>
            <c:strRef>
              <c:f>Sheet1!$A$9</c:f>
              <c:strCache>
                <c:ptCount val="1"/>
                <c:pt idx="0">
                  <c:v>2015</c:v>
                </c:pt>
              </c:strCache>
            </c:strRef>
          </c:tx>
          <c:spPr>
            <a:solidFill>
              <a:srgbClr val="E6E6E6"/>
            </a:solidFill>
            <a:ln w="14471">
              <a:solidFill>
                <a:srgbClr val="969696"/>
              </a:solidFill>
              <a:prstDash val="solid"/>
            </a:ln>
          </c:spPr>
          <c:invertIfNegative val="0"/>
          <c:cat>
            <c:strRef>
              <c:f>Sheet1!$B$1:$D$1</c:f>
              <c:strCache>
                <c:ptCount val="3"/>
                <c:pt idx="0">
                  <c:v>Hotels</c:v>
                </c:pt>
                <c:pt idx="1">
                  <c:v>Guest Houses</c:v>
                </c:pt>
                <c:pt idx="2">
                  <c:v>B&amp;Bs</c:v>
                </c:pt>
              </c:strCache>
            </c:strRef>
          </c:cat>
          <c:val>
            <c:numRef>
              <c:f>Sheet1!$B$9:$D$9</c:f>
              <c:numCache>
                <c:formatCode>General</c:formatCode>
                <c:ptCount val="3"/>
                <c:pt idx="0">
                  <c:v>44</c:v>
                </c:pt>
                <c:pt idx="1">
                  <c:v>34</c:v>
                </c:pt>
                <c:pt idx="2">
                  <c:v>33</c:v>
                </c:pt>
              </c:numCache>
            </c:numRef>
          </c:val>
          <c:extLst>
            <c:ext xmlns:c16="http://schemas.microsoft.com/office/drawing/2014/chart" uri="{C3380CC4-5D6E-409C-BE32-E72D297353CC}">
              <c16:uniqueId val="{00000003-909C-410B-B248-A4CA0978256A}"/>
            </c:ext>
          </c:extLst>
        </c:ser>
        <c:ser>
          <c:idx val="8"/>
          <c:order val="4"/>
          <c:tx>
            <c:strRef>
              <c:f>Sheet1!$A$10</c:f>
              <c:strCache>
                <c:ptCount val="1"/>
                <c:pt idx="0">
                  <c:v>2016</c:v>
                </c:pt>
              </c:strCache>
            </c:strRef>
          </c:tx>
          <c:spPr>
            <a:solidFill>
              <a:srgbClr val="A90535"/>
            </a:solidFill>
            <a:ln w="14471">
              <a:solidFill>
                <a:srgbClr val="000000"/>
              </a:solidFill>
              <a:prstDash val="solid"/>
            </a:ln>
          </c:spPr>
          <c:invertIfNegative val="0"/>
          <c:cat>
            <c:strRef>
              <c:f>Sheet1!$B$1:$D$1</c:f>
              <c:strCache>
                <c:ptCount val="3"/>
                <c:pt idx="0">
                  <c:v>Hotels</c:v>
                </c:pt>
                <c:pt idx="1">
                  <c:v>Guest Houses</c:v>
                </c:pt>
                <c:pt idx="2">
                  <c:v>B&amp;Bs</c:v>
                </c:pt>
              </c:strCache>
            </c:strRef>
          </c:cat>
          <c:val>
            <c:numRef>
              <c:f>Sheet1!$B$10:$D$10</c:f>
              <c:numCache>
                <c:formatCode>General</c:formatCode>
                <c:ptCount val="3"/>
                <c:pt idx="0">
                  <c:v>53</c:v>
                </c:pt>
                <c:pt idx="1">
                  <c:v>44</c:v>
                </c:pt>
                <c:pt idx="2">
                  <c:v>42</c:v>
                </c:pt>
              </c:numCache>
            </c:numRef>
          </c:val>
          <c:extLst>
            <c:ext xmlns:c16="http://schemas.microsoft.com/office/drawing/2014/chart" uri="{C3380CC4-5D6E-409C-BE32-E72D297353CC}">
              <c16:uniqueId val="{00000004-909C-410B-B248-A4CA0978256A}"/>
            </c:ext>
          </c:extLst>
        </c:ser>
        <c:dLbls>
          <c:showLegendKey val="0"/>
          <c:showVal val="0"/>
          <c:showCatName val="0"/>
          <c:showSerName val="0"/>
          <c:showPercent val="0"/>
          <c:showBubbleSize val="0"/>
        </c:dLbls>
        <c:gapWidth val="150"/>
        <c:axId val="488664056"/>
        <c:axId val="488659744"/>
      </c:barChart>
      <c:catAx>
        <c:axId val="488664056"/>
        <c:scaling>
          <c:orientation val="minMax"/>
        </c:scaling>
        <c:delete val="0"/>
        <c:axPos val="b"/>
        <c:numFmt formatCode="General" sourceLinked="1"/>
        <c:majorTickMark val="none"/>
        <c:minorTickMark val="none"/>
        <c:tickLblPos val="nextTo"/>
        <c:spPr>
          <a:ln w="3618">
            <a:solidFill>
              <a:srgbClr val="000000"/>
            </a:solidFill>
            <a:prstDash val="solid"/>
          </a:ln>
        </c:spPr>
        <c:txPr>
          <a:bodyPr rot="0" vert="horz"/>
          <a:lstStyle/>
          <a:p>
            <a:pPr>
              <a:defRPr sz="919" b="0" i="0" u="none" strike="noStrike" baseline="0">
                <a:solidFill>
                  <a:srgbClr val="000000"/>
                </a:solidFill>
                <a:latin typeface="Arial"/>
                <a:ea typeface="Arial"/>
                <a:cs typeface="Arial"/>
              </a:defRPr>
            </a:pPr>
            <a:endParaRPr lang="en-US"/>
          </a:p>
        </c:txPr>
        <c:crossAx val="488659744"/>
        <c:crosses val="autoZero"/>
        <c:auto val="0"/>
        <c:lblAlgn val="ctr"/>
        <c:lblOffset val="100"/>
        <c:tickMarkSkip val="1"/>
        <c:noMultiLvlLbl val="0"/>
      </c:catAx>
      <c:valAx>
        <c:axId val="488659744"/>
        <c:scaling>
          <c:orientation val="minMax"/>
          <c:max val="80"/>
        </c:scaling>
        <c:delete val="0"/>
        <c:axPos val="l"/>
        <c:title>
          <c:tx>
            <c:rich>
              <a:bodyPr rot="0" vert="horz"/>
              <a:lstStyle/>
              <a:p>
                <a:pPr algn="ctr">
                  <a:defRPr sz="909" b="0" i="0" u="none" strike="noStrike" baseline="0">
                    <a:solidFill>
                      <a:srgbClr val="000000"/>
                    </a:solidFill>
                    <a:latin typeface="Arial"/>
                    <a:ea typeface="Arial"/>
                    <a:cs typeface="Arial"/>
                  </a:defRPr>
                </a:pPr>
                <a:r>
                  <a:rPr lang="en-GB" dirty="0"/>
                  <a:t>%</a:t>
                </a:r>
              </a:p>
            </c:rich>
          </c:tx>
          <c:layout>
            <c:manualLayout>
              <c:xMode val="edge"/>
              <c:yMode val="edge"/>
              <c:x val="4.0697723433633301E-2"/>
              <c:y val="9.9119537599037272E-2"/>
            </c:manualLayout>
          </c:layout>
          <c:overlay val="0"/>
          <c:spPr>
            <a:noFill/>
            <a:ln w="28943">
              <a:noFill/>
            </a:ln>
          </c:spPr>
        </c:title>
        <c:numFmt formatCode="General" sourceLinked="1"/>
        <c:majorTickMark val="out"/>
        <c:minorTickMark val="none"/>
        <c:tickLblPos val="nextTo"/>
        <c:spPr>
          <a:ln w="3618">
            <a:solidFill>
              <a:srgbClr val="000000"/>
            </a:solidFill>
            <a:prstDash val="solid"/>
          </a:ln>
        </c:spPr>
        <c:txPr>
          <a:bodyPr rot="0" vert="horz"/>
          <a:lstStyle/>
          <a:p>
            <a:pPr>
              <a:defRPr sz="919" b="0" i="0" u="none" strike="noStrike" baseline="0">
                <a:solidFill>
                  <a:srgbClr val="000000"/>
                </a:solidFill>
                <a:latin typeface="Arial"/>
                <a:ea typeface="Arial"/>
                <a:cs typeface="Arial"/>
              </a:defRPr>
            </a:pPr>
            <a:endParaRPr lang="en-US"/>
          </a:p>
        </c:txPr>
        <c:crossAx val="488664056"/>
        <c:crosses val="autoZero"/>
        <c:crossBetween val="between"/>
        <c:majorUnit val="20"/>
      </c:valAx>
      <c:dTable>
        <c:showHorzBorder val="1"/>
        <c:showVertBorder val="1"/>
        <c:showOutline val="1"/>
        <c:showKeys val="1"/>
        <c:spPr>
          <a:ln w="3618">
            <a:solidFill>
              <a:srgbClr val="000000"/>
            </a:solidFill>
            <a:prstDash val="solid"/>
          </a:ln>
        </c:spPr>
        <c:txPr>
          <a:bodyPr/>
          <a:lstStyle/>
          <a:p>
            <a:pPr rtl="0">
              <a:defRPr sz="919" b="0" i="0" u="none" strike="noStrike" baseline="0">
                <a:solidFill>
                  <a:srgbClr val="000000"/>
                </a:solidFill>
                <a:latin typeface="Arial"/>
                <a:ea typeface="Arial"/>
                <a:cs typeface="Arial"/>
              </a:defRPr>
            </a:pPr>
            <a:endParaRPr lang="en-US"/>
          </a:p>
        </c:txPr>
      </c:dTable>
      <c:spPr>
        <a:noFill/>
        <a:ln w="25382">
          <a:noFill/>
        </a:ln>
      </c:spPr>
    </c:plotArea>
    <c:plotVisOnly val="1"/>
    <c:dispBlanksAs val="gap"/>
    <c:showDLblsOverMax val="0"/>
  </c:chart>
  <c:spPr>
    <a:noFill/>
    <a:ln>
      <a:noFill/>
    </a:ln>
  </c:spPr>
  <c:txPr>
    <a:bodyPr/>
    <a:lstStyle/>
    <a:p>
      <a:pPr>
        <a:defRPr sz="919" b="0" i="0" u="none" strike="noStrike" baseline="0">
          <a:solidFill>
            <a:srgbClr val="000000"/>
          </a:solidFill>
          <a:latin typeface="Arial"/>
          <a:ea typeface="Arial"/>
          <a:cs typeface="Arial"/>
        </a:defRPr>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558139534883721"/>
          <c:y val="0.10192837465564739"/>
          <c:w val="0.72838077250478828"/>
          <c:h val="0.63360881542699721"/>
        </c:manualLayout>
      </c:layout>
      <c:barChart>
        <c:barDir val="col"/>
        <c:grouping val="clustered"/>
        <c:varyColors val="0"/>
        <c:ser>
          <c:idx val="1"/>
          <c:order val="0"/>
          <c:tx>
            <c:strRef>
              <c:f>Sheet1!$A$3</c:f>
              <c:strCache>
                <c:ptCount val="1"/>
                <c:pt idx="0">
                  <c:v>Hotels</c:v>
                </c:pt>
              </c:strCache>
            </c:strRef>
          </c:tx>
          <c:spPr>
            <a:solidFill>
              <a:srgbClr val="E10747"/>
            </a:solidFill>
            <a:ln w="13441">
              <a:solidFill>
                <a:srgbClr val="808080"/>
              </a:solidFill>
              <a:prstDash val="solid"/>
            </a:ln>
          </c:spPr>
          <c:invertIfNegative val="0"/>
          <c:cat>
            <c:strRef>
              <c:f>Sheet1!$B$1:$K$1</c:f>
              <c:strCache>
                <c:ptCount val="8"/>
                <c:pt idx="0">
                  <c:v>2015 Eng</c:v>
                </c:pt>
                <c:pt idx="1">
                  <c:v>2016 Eng</c:v>
                </c:pt>
                <c:pt idx="2">
                  <c:v>2015 Scot</c:v>
                </c:pt>
                <c:pt idx="3">
                  <c:v>2016 Scot</c:v>
                </c:pt>
                <c:pt idx="4">
                  <c:v>2015 Wales</c:v>
                </c:pt>
                <c:pt idx="5">
                  <c:v>2016 Wales</c:v>
                </c:pt>
                <c:pt idx="6">
                  <c:v>2015 N Ire</c:v>
                </c:pt>
                <c:pt idx="7">
                  <c:v>2016 N Ire</c:v>
                </c:pt>
              </c:strCache>
            </c:strRef>
          </c:cat>
          <c:val>
            <c:numRef>
              <c:f>Sheet1!$B$3:$K$3</c:f>
              <c:numCache>
                <c:formatCode>General</c:formatCode>
                <c:ptCount val="8"/>
                <c:pt idx="0">
                  <c:v>73</c:v>
                </c:pt>
                <c:pt idx="1">
                  <c:v>74</c:v>
                </c:pt>
                <c:pt idx="2">
                  <c:v>72</c:v>
                </c:pt>
                <c:pt idx="3">
                  <c:v>71</c:v>
                </c:pt>
                <c:pt idx="4">
                  <c:v>67</c:v>
                </c:pt>
                <c:pt idx="5">
                  <c:v>67</c:v>
                </c:pt>
                <c:pt idx="6">
                  <c:v>67</c:v>
                </c:pt>
                <c:pt idx="7">
                  <c:v>70</c:v>
                </c:pt>
              </c:numCache>
            </c:numRef>
          </c:val>
          <c:extLst>
            <c:ext xmlns:c16="http://schemas.microsoft.com/office/drawing/2014/chart" uri="{C3380CC4-5D6E-409C-BE32-E72D297353CC}">
              <c16:uniqueId val="{00000000-518C-4646-A3BC-031018A9508E}"/>
            </c:ext>
          </c:extLst>
        </c:ser>
        <c:ser>
          <c:idx val="2"/>
          <c:order val="1"/>
          <c:tx>
            <c:strRef>
              <c:f>Sheet1!$A$4</c:f>
              <c:strCache>
                <c:ptCount val="1"/>
                <c:pt idx="0">
                  <c:v>Guest houses</c:v>
                </c:pt>
              </c:strCache>
            </c:strRef>
          </c:tx>
          <c:spPr>
            <a:solidFill>
              <a:srgbClr val="FCAAC1"/>
            </a:solidFill>
            <a:ln w="13441">
              <a:solidFill>
                <a:srgbClr val="969696"/>
              </a:solidFill>
              <a:prstDash val="solid"/>
            </a:ln>
          </c:spPr>
          <c:invertIfNegative val="0"/>
          <c:cat>
            <c:strRef>
              <c:f>Sheet1!$B$1:$K$1</c:f>
              <c:strCache>
                <c:ptCount val="8"/>
                <c:pt idx="0">
                  <c:v>2015 Eng</c:v>
                </c:pt>
                <c:pt idx="1">
                  <c:v>2016 Eng</c:v>
                </c:pt>
                <c:pt idx="2">
                  <c:v>2015 Scot</c:v>
                </c:pt>
                <c:pt idx="3">
                  <c:v>2016 Scot</c:v>
                </c:pt>
                <c:pt idx="4">
                  <c:v>2015 Wales</c:v>
                </c:pt>
                <c:pt idx="5">
                  <c:v>2016 Wales</c:v>
                </c:pt>
                <c:pt idx="6">
                  <c:v>2015 N Ire</c:v>
                </c:pt>
                <c:pt idx="7">
                  <c:v>2016 N Ire</c:v>
                </c:pt>
              </c:strCache>
            </c:strRef>
          </c:cat>
          <c:val>
            <c:numRef>
              <c:f>Sheet1!$B$4:$K$4</c:f>
              <c:numCache>
                <c:formatCode>General</c:formatCode>
                <c:ptCount val="8"/>
                <c:pt idx="0">
                  <c:v>54</c:v>
                </c:pt>
                <c:pt idx="1">
                  <c:v>55</c:v>
                </c:pt>
                <c:pt idx="2">
                  <c:v>46</c:v>
                </c:pt>
                <c:pt idx="3">
                  <c:v>42</c:v>
                </c:pt>
                <c:pt idx="4">
                  <c:v>39</c:v>
                </c:pt>
                <c:pt idx="5">
                  <c:v>43</c:v>
                </c:pt>
                <c:pt idx="6">
                  <c:v>32</c:v>
                </c:pt>
                <c:pt idx="7">
                  <c:v>39</c:v>
                </c:pt>
              </c:numCache>
            </c:numRef>
          </c:val>
          <c:extLst>
            <c:ext xmlns:c16="http://schemas.microsoft.com/office/drawing/2014/chart" uri="{C3380CC4-5D6E-409C-BE32-E72D297353CC}">
              <c16:uniqueId val="{00000001-518C-4646-A3BC-031018A9508E}"/>
            </c:ext>
          </c:extLst>
        </c:ser>
        <c:ser>
          <c:idx val="3"/>
          <c:order val="2"/>
          <c:tx>
            <c:strRef>
              <c:f>Sheet1!$A$5</c:f>
              <c:strCache>
                <c:ptCount val="1"/>
                <c:pt idx="0">
                  <c:v>B&amp;Bs</c:v>
                </c:pt>
              </c:strCache>
            </c:strRef>
          </c:tx>
          <c:spPr>
            <a:solidFill>
              <a:srgbClr val="808080"/>
            </a:solidFill>
            <a:ln w="13441">
              <a:solidFill>
                <a:srgbClr val="969696"/>
              </a:solidFill>
              <a:prstDash val="solid"/>
            </a:ln>
          </c:spPr>
          <c:invertIfNegative val="0"/>
          <c:cat>
            <c:strRef>
              <c:f>Sheet1!$B$1:$K$1</c:f>
              <c:strCache>
                <c:ptCount val="8"/>
                <c:pt idx="0">
                  <c:v>2015 Eng</c:v>
                </c:pt>
                <c:pt idx="1">
                  <c:v>2016 Eng</c:v>
                </c:pt>
                <c:pt idx="2">
                  <c:v>2015 Scot</c:v>
                </c:pt>
                <c:pt idx="3">
                  <c:v>2016 Scot</c:v>
                </c:pt>
                <c:pt idx="4">
                  <c:v>2015 Wales</c:v>
                </c:pt>
                <c:pt idx="5">
                  <c:v>2016 Wales</c:v>
                </c:pt>
                <c:pt idx="6">
                  <c:v>2015 N Ire</c:v>
                </c:pt>
                <c:pt idx="7">
                  <c:v>2016 N Ire</c:v>
                </c:pt>
              </c:strCache>
            </c:strRef>
          </c:cat>
          <c:val>
            <c:numRef>
              <c:f>Sheet1!$B$5:$K$5</c:f>
              <c:numCache>
                <c:formatCode>General</c:formatCode>
                <c:ptCount val="8"/>
                <c:pt idx="0">
                  <c:v>52</c:v>
                </c:pt>
                <c:pt idx="1">
                  <c:v>53</c:v>
                </c:pt>
                <c:pt idx="2">
                  <c:v>43</c:v>
                </c:pt>
                <c:pt idx="3">
                  <c:v>41</c:v>
                </c:pt>
                <c:pt idx="4">
                  <c:v>31</c:v>
                </c:pt>
                <c:pt idx="5">
                  <c:v>33</c:v>
                </c:pt>
                <c:pt idx="6">
                  <c:v>24</c:v>
                </c:pt>
                <c:pt idx="7">
                  <c:v>32</c:v>
                </c:pt>
              </c:numCache>
            </c:numRef>
          </c:val>
          <c:extLst>
            <c:ext xmlns:c16="http://schemas.microsoft.com/office/drawing/2014/chart" uri="{C3380CC4-5D6E-409C-BE32-E72D297353CC}">
              <c16:uniqueId val="{00000002-518C-4646-A3BC-031018A9508E}"/>
            </c:ext>
          </c:extLst>
        </c:ser>
        <c:dLbls>
          <c:showLegendKey val="0"/>
          <c:showVal val="0"/>
          <c:showCatName val="0"/>
          <c:showSerName val="0"/>
          <c:showPercent val="0"/>
          <c:showBubbleSize val="0"/>
        </c:dLbls>
        <c:gapWidth val="150"/>
        <c:axId val="488658176"/>
        <c:axId val="488658568"/>
      </c:barChart>
      <c:catAx>
        <c:axId val="488658176"/>
        <c:scaling>
          <c:orientation val="minMax"/>
        </c:scaling>
        <c:delete val="0"/>
        <c:axPos val="b"/>
        <c:numFmt formatCode="General" sourceLinked="1"/>
        <c:majorTickMark val="none"/>
        <c:minorTickMark val="none"/>
        <c:tickLblPos val="nextTo"/>
        <c:spPr>
          <a:ln w="3359">
            <a:solidFill>
              <a:srgbClr val="000000"/>
            </a:solidFill>
            <a:prstDash val="solid"/>
          </a:ln>
        </c:spPr>
        <c:txPr>
          <a:bodyPr rot="0" vert="horz"/>
          <a:lstStyle/>
          <a:p>
            <a:pPr>
              <a:defRPr sz="979" b="1" i="0" u="none" strike="noStrike" baseline="0">
                <a:solidFill>
                  <a:srgbClr val="000000"/>
                </a:solidFill>
                <a:latin typeface="Arial Narrow"/>
                <a:ea typeface="Arial Narrow"/>
                <a:cs typeface="Arial Narrow"/>
              </a:defRPr>
            </a:pPr>
            <a:endParaRPr lang="en-US"/>
          </a:p>
        </c:txPr>
        <c:crossAx val="488658568"/>
        <c:crosses val="autoZero"/>
        <c:auto val="0"/>
        <c:lblAlgn val="ctr"/>
        <c:lblOffset val="100"/>
        <c:tickMarkSkip val="1"/>
        <c:noMultiLvlLbl val="0"/>
      </c:catAx>
      <c:valAx>
        <c:axId val="488658568"/>
        <c:scaling>
          <c:orientation val="minMax"/>
          <c:max val="100"/>
        </c:scaling>
        <c:delete val="0"/>
        <c:axPos val="l"/>
        <c:title>
          <c:tx>
            <c:rich>
              <a:bodyPr rot="0" vert="horz"/>
              <a:lstStyle/>
              <a:p>
                <a:pPr algn="ctr">
                  <a:defRPr sz="974" b="1" i="0" u="none" strike="noStrike" baseline="0">
                    <a:solidFill>
                      <a:srgbClr val="000000"/>
                    </a:solidFill>
                    <a:latin typeface="Arial Narrow"/>
                    <a:ea typeface="Arial Narrow"/>
                    <a:cs typeface="Arial Narrow"/>
                  </a:defRPr>
                </a:pPr>
                <a:r>
                  <a:rPr lang="en-GB" dirty="0"/>
                  <a:t>%</a:t>
                </a:r>
              </a:p>
            </c:rich>
          </c:tx>
          <c:layout>
            <c:manualLayout>
              <c:xMode val="edge"/>
              <c:yMode val="edge"/>
              <c:x val="0.1187497944534215"/>
              <c:y val="8.2439315612703346E-2"/>
            </c:manualLayout>
          </c:layout>
          <c:overlay val="0"/>
          <c:spPr>
            <a:noFill/>
            <a:ln w="26882">
              <a:noFill/>
            </a:ln>
          </c:spPr>
        </c:title>
        <c:numFmt formatCode="General" sourceLinked="1"/>
        <c:majorTickMark val="out"/>
        <c:minorTickMark val="none"/>
        <c:tickLblPos val="nextTo"/>
        <c:spPr>
          <a:ln w="3359">
            <a:solidFill>
              <a:srgbClr val="000000"/>
            </a:solidFill>
            <a:prstDash val="solid"/>
          </a:ln>
        </c:spPr>
        <c:txPr>
          <a:bodyPr rot="0" vert="horz"/>
          <a:lstStyle/>
          <a:p>
            <a:pPr>
              <a:defRPr sz="979" b="0" i="0" u="none" strike="noStrike" baseline="0">
                <a:solidFill>
                  <a:srgbClr val="000000"/>
                </a:solidFill>
                <a:latin typeface="Arial Narrow"/>
                <a:ea typeface="Arial Narrow"/>
                <a:cs typeface="Arial Narrow"/>
              </a:defRPr>
            </a:pPr>
            <a:endParaRPr lang="en-US"/>
          </a:p>
        </c:txPr>
        <c:crossAx val="488658176"/>
        <c:crosses val="autoZero"/>
        <c:crossBetween val="between"/>
        <c:majorUnit val="20"/>
      </c:valAx>
      <c:dTable>
        <c:showHorzBorder val="1"/>
        <c:showVertBorder val="1"/>
        <c:showOutline val="1"/>
        <c:showKeys val="1"/>
        <c:spPr>
          <a:ln w="13441">
            <a:solidFill>
              <a:srgbClr val="000000"/>
            </a:solidFill>
            <a:prstDash val="solid"/>
          </a:ln>
        </c:spPr>
        <c:txPr>
          <a:bodyPr/>
          <a:lstStyle/>
          <a:p>
            <a:pPr rtl="0">
              <a:defRPr sz="979" b="0" i="0" u="none" strike="noStrike" baseline="0">
                <a:solidFill>
                  <a:srgbClr val="000000"/>
                </a:solidFill>
                <a:latin typeface="Arial Narrow"/>
                <a:ea typeface="Arial Narrow"/>
                <a:cs typeface="Arial Narrow"/>
              </a:defRPr>
            </a:pPr>
            <a:endParaRPr lang="en-US"/>
          </a:p>
        </c:txPr>
      </c:dTable>
      <c:spPr>
        <a:noFill/>
        <a:ln w="25374">
          <a:noFill/>
        </a:ln>
      </c:spPr>
    </c:plotArea>
    <c:plotVisOnly val="1"/>
    <c:dispBlanksAs val="gap"/>
    <c:showDLblsOverMax val="0"/>
  </c:chart>
  <c:spPr>
    <a:noFill/>
    <a:ln>
      <a:noFill/>
    </a:ln>
  </c:spPr>
  <c:txPr>
    <a:bodyPr/>
    <a:lstStyle/>
    <a:p>
      <a:pPr>
        <a:defRPr sz="979" b="1" i="0" u="none" strike="noStrike" baseline="0">
          <a:solidFill>
            <a:srgbClr val="000000"/>
          </a:solidFill>
          <a:latin typeface="Arial Narrow"/>
          <a:ea typeface="Arial Narrow"/>
          <a:cs typeface="Arial Narrow"/>
        </a:defRPr>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5454675539688665"/>
          <c:y val="0.16351075146901489"/>
          <c:w val="0.73851590763992336"/>
          <c:h val="0.58287245100620477"/>
        </c:manualLayout>
      </c:layout>
      <c:barChart>
        <c:barDir val="col"/>
        <c:grouping val="clustered"/>
        <c:varyColors val="0"/>
        <c:ser>
          <c:idx val="1"/>
          <c:order val="0"/>
          <c:tx>
            <c:strRef>
              <c:f>Sheet1!$A$3</c:f>
              <c:strCache>
                <c:ptCount val="1"/>
                <c:pt idx="0">
                  <c:v>Hotels</c:v>
                </c:pt>
              </c:strCache>
            </c:strRef>
          </c:tx>
          <c:spPr>
            <a:solidFill>
              <a:srgbClr val="E10747"/>
            </a:solidFill>
            <a:ln w="13782">
              <a:solidFill>
                <a:srgbClr val="808080"/>
              </a:solidFill>
              <a:prstDash val="solid"/>
            </a:ln>
          </c:spPr>
          <c:invertIfNegative val="0"/>
          <c:cat>
            <c:strRef>
              <c:f>Sheet1!$B$1:$K$1</c:f>
              <c:strCache>
                <c:ptCount val="8"/>
                <c:pt idx="0">
                  <c:v>2015 Eng</c:v>
                </c:pt>
                <c:pt idx="1">
                  <c:v>2016 Eng</c:v>
                </c:pt>
                <c:pt idx="2">
                  <c:v>2015 Scot</c:v>
                </c:pt>
                <c:pt idx="3">
                  <c:v>2016 Scot</c:v>
                </c:pt>
                <c:pt idx="4">
                  <c:v>2015 Wales</c:v>
                </c:pt>
                <c:pt idx="5">
                  <c:v>2016 Wales</c:v>
                </c:pt>
                <c:pt idx="6">
                  <c:v>2015 N Ire</c:v>
                </c:pt>
                <c:pt idx="7">
                  <c:v>2016 N Ire</c:v>
                </c:pt>
              </c:strCache>
            </c:strRef>
          </c:cat>
          <c:val>
            <c:numRef>
              <c:f>Sheet1!$B$3:$K$3</c:f>
              <c:numCache>
                <c:formatCode>General</c:formatCode>
                <c:ptCount val="8"/>
                <c:pt idx="0">
                  <c:v>53</c:v>
                </c:pt>
                <c:pt idx="1">
                  <c:v>53</c:v>
                </c:pt>
                <c:pt idx="2">
                  <c:v>54</c:v>
                </c:pt>
                <c:pt idx="3">
                  <c:v>54</c:v>
                </c:pt>
                <c:pt idx="4">
                  <c:v>51</c:v>
                </c:pt>
                <c:pt idx="5">
                  <c:v>51</c:v>
                </c:pt>
                <c:pt idx="6">
                  <c:v>50</c:v>
                </c:pt>
                <c:pt idx="7">
                  <c:v>54</c:v>
                </c:pt>
              </c:numCache>
            </c:numRef>
          </c:val>
          <c:extLst>
            <c:ext xmlns:c16="http://schemas.microsoft.com/office/drawing/2014/chart" uri="{C3380CC4-5D6E-409C-BE32-E72D297353CC}">
              <c16:uniqueId val="{00000000-C2C1-4B4D-96C0-A2F24C4DE745}"/>
            </c:ext>
          </c:extLst>
        </c:ser>
        <c:ser>
          <c:idx val="2"/>
          <c:order val="1"/>
          <c:tx>
            <c:strRef>
              <c:f>Sheet1!$A$4</c:f>
              <c:strCache>
                <c:ptCount val="1"/>
                <c:pt idx="0">
                  <c:v>Guest houses</c:v>
                </c:pt>
              </c:strCache>
            </c:strRef>
          </c:tx>
          <c:spPr>
            <a:solidFill>
              <a:srgbClr val="FCAAC1"/>
            </a:solidFill>
            <a:ln w="13782">
              <a:solidFill>
                <a:srgbClr val="969696"/>
              </a:solidFill>
              <a:prstDash val="solid"/>
            </a:ln>
          </c:spPr>
          <c:invertIfNegative val="0"/>
          <c:cat>
            <c:strRef>
              <c:f>Sheet1!$B$1:$K$1</c:f>
              <c:strCache>
                <c:ptCount val="8"/>
                <c:pt idx="0">
                  <c:v>2015 Eng</c:v>
                </c:pt>
                <c:pt idx="1">
                  <c:v>2016 Eng</c:v>
                </c:pt>
                <c:pt idx="2">
                  <c:v>2015 Scot</c:v>
                </c:pt>
                <c:pt idx="3">
                  <c:v>2016 Scot</c:v>
                </c:pt>
                <c:pt idx="4">
                  <c:v>2015 Wales</c:v>
                </c:pt>
                <c:pt idx="5">
                  <c:v>2016 Wales</c:v>
                </c:pt>
                <c:pt idx="6">
                  <c:v>2015 N Ire</c:v>
                </c:pt>
                <c:pt idx="7">
                  <c:v>2016 N Ire</c:v>
                </c:pt>
              </c:strCache>
            </c:strRef>
          </c:cat>
          <c:val>
            <c:numRef>
              <c:f>Sheet1!$B$4:$K$4</c:f>
              <c:numCache>
                <c:formatCode>General</c:formatCode>
                <c:ptCount val="8"/>
                <c:pt idx="0">
                  <c:v>42</c:v>
                </c:pt>
                <c:pt idx="1">
                  <c:v>45</c:v>
                </c:pt>
                <c:pt idx="2">
                  <c:v>38</c:v>
                </c:pt>
                <c:pt idx="3">
                  <c:v>37</c:v>
                </c:pt>
                <c:pt idx="4">
                  <c:v>32</c:v>
                </c:pt>
                <c:pt idx="5">
                  <c:v>36</c:v>
                </c:pt>
                <c:pt idx="6">
                  <c:v>22</c:v>
                </c:pt>
                <c:pt idx="7">
                  <c:v>27</c:v>
                </c:pt>
              </c:numCache>
            </c:numRef>
          </c:val>
          <c:extLst>
            <c:ext xmlns:c16="http://schemas.microsoft.com/office/drawing/2014/chart" uri="{C3380CC4-5D6E-409C-BE32-E72D297353CC}">
              <c16:uniqueId val="{00000001-C2C1-4B4D-96C0-A2F24C4DE745}"/>
            </c:ext>
          </c:extLst>
        </c:ser>
        <c:ser>
          <c:idx val="3"/>
          <c:order val="2"/>
          <c:tx>
            <c:strRef>
              <c:f>Sheet1!$A$5</c:f>
              <c:strCache>
                <c:ptCount val="1"/>
                <c:pt idx="0">
                  <c:v>B&amp;Bs</c:v>
                </c:pt>
              </c:strCache>
            </c:strRef>
          </c:tx>
          <c:spPr>
            <a:solidFill>
              <a:srgbClr val="808080"/>
            </a:solidFill>
            <a:ln w="13782">
              <a:solidFill>
                <a:srgbClr val="969696"/>
              </a:solidFill>
              <a:prstDash val="solid"/>
            </a:ln>
          </c:spPr>
          <c:invertIfNegative val="0"/>
          <c:cat>
            <c:strRef>
              <c:f>Sheet1!$B$1:$K$1</c:f>
              <c:strCache>
                <c:ptCount val="8"/>
                <c:pt idx="0">
                  <c:v>2015 Eng</c:v>
                </c:pt>
                <c:pt idx="1">
                  <c:v>2016 Eng</c:v>
                </c:pt>
                <c:pt idx="2">
                  <c:v>2015 Scot</c:v>
                </c:pt>
                <c:pt idx="3">
                  <c:v>2016 Scot</c:v>
                </c:pt>
                <c:pt idx="4">
                  <c:v>2015 Wales</c:v>
                </c:pt>
                <c:pt idx="5">
                  <c:v>2016 Wales</c:v>
                </c:pt>
                <c:pt idx="6">
                  <c:v>2015 N Ire</c:v>
                </c:pt>
                <c:pt idx="7">
                  <c:v>2016 N Ire</c:v>
                </c:pt>
              </c:strCache>
            </c:strRef>
          </c:cat>
          <c:val>
            <c:numRef>
              <c:f>Sheet1!$B$5:$K$5</c:f>
              <c:numCache>
                <c:formatCode>General</c:formatCode>
                <c:ptCount val="8"/>
                <c:pt idx="0">
                  <c:v>41</c:v>
                </c:pt>
                <c:pt idx="1">
                  <c:v>43</c:v>
                </c:pt>
                <c:pt idx="2">
                  <c:v>35</c:v>
                </c:pt>
                <c:pt idx="3">
                  <c:v>33</c:v>
                </c:pt>
                <c:pt idx="4">
                  <c:v>27</c:v>
                </c:pt>
                <c:pt idx="5">
                  <c:v>29</c:v>
                </c:pt>
                <c:pt idx="6">
                  <c:v>19</c:v>
                </c:pt>
                <c:pt idx="7">
                  <c:v>26</c:v>
                </c:pt>
              </c:numCache>
            </c:numRef>
          </c:val>
          <c:extLst>
            <c:ext xmlns:c16="http://schemas.microsoft.com/office/drawing/2014/chart" uri="{C3380CC4-5D6E-409C-BE32-E72D297353CC}">
              <c16:uniqueId val="{00000002-C2C1-4B4D-96C0-A2F24C4DE745}"/>
            </c:ext>
          </c:extLst>
        </c:ser>
        <c:dLbls>
          <c:showLegendKey val="0"/>
          <c:showVal val="0"/>
          <c:showCatName val="0"/>
          <c:showSerName val="0"/>
          <c:showPercent val="0"/>
          <c:showBubbleSize val="0"/>
        </c:dLbls>
        <c:gapWidth val="150"/>
        <c:axId val="488662096"/>
        <c:axId val="488662488"/>
      </c:barChart>
      <c:catAx>
        <c:axId val="488662096"/>
        <c:scaling>
          <c:orientation val="minMax"/>
        </c:scaling>
        <c:delete val="0"/>
        <c:axPos val="b"/>
        <c:numFmt formatCode="General" sourceLinked="1"/>
        <c:majorTickMark val="none"/>
        <c:minorTickMark val="none"/>
        <c:tickLblPos val="nextTo"/>
        <c:spPr>
          <a:ln w="3444">
            <a:solidFill>
              <a:srgbClr val="000000"/>
            </a:solidFill>
            <a:prstDash val="solid"/>
          </a:ln>
        </c:spPr>
        <c:txPr>
          <a:bodyPr rot="0" vert="horz"/>
          <a:lstStyle/>
          <a:p>
            <a:pPr>
              <a:defRPr sz="969" b="0" i="0" u="none" strike="noStrike" baseline="0">
                <a:solidFill>
                  <a:srgbClr val="000000"/>
                </a:solidFill>
                <a:latin typeface="Arial Narrow"/>
                <a:ea typeface="Arial Narrow"/>
                <a:cs typeface="Arial Narrow"/>
              </a:defRPr>
            </a:pPr>
            <a:endParaRPr lang="en-US"/>
          </a:p>
        </c:txPr>
        <c:crossAx val="488662488"/>
        <c:crosses val="autoZero"/>
        <c:auto val="0"/>
        <c:lblAlgn val="ctr"/>
        <c:lblOffset val="100"/>
        <c:tickMarkSkip val="1"/>
        <c:noMultiLvlLbl val="0"/>
      </c:catAx>
      <c:valAx>
        <c:axId val="488662488"/>
        <c:scaling>
          <c:orientation val="minMax"/>
          <c:max val="100"/>
        </c:scaling>
        <c:delete val="0"/>
        <c:axPos val="l"/>
        <c:title>
          <c:tx>
            <c:rich>
              <a:bodyPr rot="0" vert="horz"/>
              <a:lstStyle/>
              <a:p>
                <a:pPr algn="ctr">
                  <a:defRPr sz="964" b="0" i="0" u="none" strike="noStrike" baseline="0">
                    <a:solidFill>
                      <a:srgbClr val="000000"/>
                    </a:solidFill>
                    <a:latin typeface="Arial Narrow"/>
                    <a:ea typeface="Arial Narrow"/>
                    <a:cs typeface="Arial Narrow"/>
                  </a:defRPr>
                </a:pPr>
                <a:r>
                  <a:rPr lang="en-GB" dirty="0"/>
                  <a:t>%</a:t>
                </a:r>
              </a:p>
            </c:rich>
          </c:tx>
          <c:layout>
            <c:manualLayout>
              <c:xMode val="edge"/>
              <c:yMode val="edge"/>
              <c:x val="0.13027136901937467"/>
              <c:y val="0.14973712819064391"/>
            </c:manualLayout>
          </c:layout>
          <c:overlay val="0"/>
          <c:spPr>
            <a:noFill/>
            <a:ln w="27562">
              <a:noFill/>
            </a:ln>
          </c:spPr>
        </c:title>
        <c:numFmt formatCode="General" sourceLinked="1"/>
        <c:majorTickMark val="out"/>
        <c:minorTickMark val="none"/>
        <c:tickLblPos val="nextTo"/>
        <c:spPr>
          <a:ln w="3444">
            <a:solidFill>
              <a:srgbClr val="000000"/>
            </a:solidFill>
            <a:prstDash val="solid"/>
          </a:ln>
        </c:spPr>
        <c:txPr>
          <a:bodyPr rot="0" vert="horz"/>
          <a:lstStyle/>
          <a:p>
            <a:pPr>
              <a:defRPr sz="969" b="0" i="0" u="none" strike="noStrike" baseline="0">
                <a:solidFill>
                  <a:srgbClr val="000000"/>
                </a:solidFill>
                <a:latin typeface="Arial Narrow"/>
                <a:ea typeface="Arial Narrow"/>
                <a:cs typeface="Arial Narrow"/>
              </a:defRPr>
            </a:pPr>
            <a:endParaRPr lang="en-US"/>
          </a:p>
        </c:txPr>
        <c:crossAx val="488662096"/>
        <c:crosses val="autoZero"/>
        <c:crossBetween val="between"/>
        <c:majorUnit val="20"/>
      </c:valAx>
      <c:dTable>
        <c:showHorzBorder val="1"/>
        <c:showVertBorder val="1"/>
        <c:showOutline val="1"/>
        <c:showKeys val="1"/>
        <c:spPr>
          <a:ln w="13782">
            <a:solidFill>
              <a:srgbClr val="000000"/>
            </a:solidFill>
            <a:prstDash val="solid"/>
          </a:ln>
        </c:spPr>
        <c:txPr>
          <a:bodyPr/>
          <a:lstStyle/>
          <a:p>
            <a:pPr rtl="0">
              <a:defRPr sz="969" b="0" i="0" u="none" strike="noStrike" baseline="0">
                <a:solidFill>
                  <a:srgbClr val="000000"/>
                </a:solidFill>
                <a:latin typeface="Arial Narrow"/>
                <a:ea typeface="Arial Narrow"/>
                <a:cs typeface="Arial Narrow"/>
              </a:defRPr>
            </a:pPr>
            <a:endParaRPr lang="en-US"/>
          </a:p>
        </c:txPr>
      </c:dTable>
      <c:spPr>
        <a:noFill/>
        <a:ln w="25373">
          <a:noFill/>
        </a:ln>
      </c:spPr>
    </c:plotArea>
    <c:plotVisOnly val="1"/>
    <c:dispBlanksAs val="gap"/>
    <c:showDLblsOverMax val="0"/>
  </c:chart>
  <c:spPr>
    <a:noFill/>
    <a:ln>
      <a:noFill/>
    </a:ln>
  </c:spPr>
  <c:txPr>
    <a:bodyPr/>
    <a:lstStyle/>
    <a:p>
      <a:pPr>
        <a:defRPr sz="969" b="0" i="0" u="none" strike="noStrike" baseline="0">
          <a:solidFill>
            <a:srgbClr val="000000"/>
          </a:solidFill>
          <a:latin typeface="Arial Narrow"/>
          <a:ea typeface="Arial Narrow"/>
          <a:cs typeface="Arial Narrow"/>
        </a:defRPr>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2790541403914107"/>
          <c:y val="0.14133722508824328"/>
          <c:w val="0.86823239202591118"/>
          <c:h val="0.53025561459989912"/>
        </c:manualLayout>
      </c:layout>
      <c:barChart>
        <c:barDir val="col"/>
        <c:grouping val="clustered"/>
        <c:varyColors val="0"/>
        <c:ser>
          <c:idx val="2"/>
          <c:order val="0"/>
          <c:tx>
            <c:strRef>
              <c:f>Sheet1!$A$4</c:f>
              <c:strCache>
                <c:ptCount val="1"/>
                <c:pt idx="0">
                  <c:v>2012</c:v>
                </c:pt>
              </c:strCache>
            </c:strRef>
          </c:tx>
          <c:spPr>
            <a:solidFill>
              <a:srgbClr val="E10747"/>
            </a:solidFill>
            <a:ln w="13265">
              <a:solidFill>
                <a:srgbClr val="969696"/>
              </a:solidFill>
              <a:prstDash val="solid"/>
            </a:ln>
          </c:spPr>
          <c:invertIfNegative val="0"/>
          <c:cat>
            <c:strRef>
              <c:f>Sheet1!$B$1:$E$1</c:f>
              <c:strCache>
                <c:ptCount val="4"/>
                <c:pt idx="0">
                  <c:v>Seaside</c:v>
                </c:pt>
                <c:pt idx="1">
                  <c:v>City/large town</c:v>
                </c:pt>
                <c:pt idx="2">
                  <c:v>Small town</c:v>
                </c:pt>
                <c:pt idx="3">
                  <c:v>Country/village</c:v>
                </c:pt>
              </c:strCache>
            </c:strRef>
          </c:cat>
          <c:val>
            <c:numRef>
              <c:f>Sheet1!$B$4:$E$4</c:f>
              <c:numCache>
                <c:formatCode>General</c:formatCode>
                <c:ptCount val="4"/>
                <c:pt idx="0">
                  <c:v>56</c:v>
                </c:pt>
                <c:pt idx="1">
                  <c:v>71</c:v>
                </c:pt>
                <c:pt idx="2">
                  <c:v>60</c:v>
                </c:pt>
                <c:pt idx="3">
                  <c:v>53</c:v>
                </c:pt>
              </c:numCache>
            </c:numRef>
          </c:val>
          <c:extLst>
            <c:ext xmlns:c16="http://schemas.microsoft.com/office/drawing/2014/chart" uri="{C3380CC4-5D6E-409C-BE32-E72D297353CC}">
              <c16:uniqueId val="{00000000-7730-4418-B0A1-B1F3B990566E}"/>
            </c:ext>
          </c:extLst>
        </c:ser>
        <c:ser>
          <c:idx val="3"/>
          <c:order val="1"/>
          <c:tx>
            <c:strRef>
              <c:f>Sheet1!$A$5</c:f>
              <c:strCache>
                <c:ptCount val="1"/>
                <c:pt idx="0">
                  <c:v>2013</c:v>
                </c:pt>
              </c:strCache>
            </c:strRef>
          </c:tx>
          <c:spPr>
            <a:solidFill>
              <a:srgbClr val="FCAAC1"/>
            </a:solidFill>
            <a:ln w="13265">
              <a:solidFill>
                <a:srgbClr val="969696"/>
              </a:solidFill>
              <a:prstDash val="solid"/>
            </a:ln>
          </c:spPr>
          <c:invertIfNegative val="0"/>
          <c:cat>
            <c:strRef>
              <c:f>Sheet1!$B$1:$E$1</c:f>
              <c:strCache>
                <c:ptCount val="4"/>
                <c:pt idx="0">
                  <c:v>Seaside</c:v>
                </c:pt>
                <c:pt idx="1">
                  <c:v>City/large town</c:v>
                </c:pt>
                <c:pt idx="2">
                  <c:v>Small town</c:v>
                </c:pt>
                <c:pt idx="3">
                  <c:v>Country/village</c:v>
                </c:pt>
              </c:strCache>
            </c:strRef>
          </c:cat>
          <c:val>
            <c:numRef>
              <c:f>Sheet1!$B$5:$E$5</c:f>
              <c:numCache>
                <c:formatCode>General</c:formatCode>
                <c:ptCount val="4"/>
                <c:pt idx="0">
                  <c:v>58</c:v>
                </c:pt>
                <c:pt idx="1">
                  <c:v>75</c:v>
                </c:pt>
                <c:pt idx="2">
                  <c:v>62</c:v>
                </c:pt>
                <c:pt idx="3">
                  <c:v>57</c:v>
                </c:pt>
              </c:numCache>
            </c:numRef>
          </c:val>
          <c:extLst>
            <c:ext xmlns:c16="http://schemas.microsoft.com/office/drawing/2014/chart" uri="{C3380CC4-5D6E-409C-BE32-E72D297353CC}">
              <c16:uniqueId val="{00000001-7730-4418-B0A1-B1F3B990566E}"/>
            </c:ext>
          </c:extLst>
        </c:ser>
        <c:ser>
          <c:idx val="4"/>
          <c:order val="2"/>
          <c:tx>
            <c:strRef>
              <c:f>Sheet1!$A$6</c:f>
              <c:strCache>
                <c:ptCount val="1"/>
                <c:pt idx="0">
                  <c:v>2014</c:v>
                </c:pt>
              </c:strCache>
            </c:strRef>
          </c:tx>
          <c:spPr>
            <a:solidFill>
              <a:srgbClr val="808080"/>
            </a:solidFill>
            <a:ln w="13265">
              <a:solidFill>
                <a:srgbClr val="808080"/>
              </a:solidFill>
              <a:prstDash val="solid"/>
            </a:ln>
          </c:spPr>
          <c:invertIfNegative val="0"/>
          <c:cat>
            <c:strRef>
              <c:f>Sheet1!$B$1:$E$1</c:f>
              <c:strCache>
                <c:ptCount val="4"/>
                <c:pt idx="0">
                  <c:v>Seaside</c:v>
                </c:pt>
                <c:pt idx="1">
                  <c:v>City/large town</c:v>
                </c:pt>
                <c:pt idx="2">
                  <c:v>Small town</c:v>
                </c:pt>
                <c:pt idx="3">
                  <c:v>Country/village</c:v>
                </c:pt>
              </c:strCache>
            </c:strRef>
          </c:cat>
          <c:val>
            <c:numRef>
              <c:f>Sheet1!$B$6:$E$6</c:f>
              <c:numCache>
                <c:formatCode>General</c:formatCode>
                <c:ptCount val="4"/>
                <c:pt idx="0">
                  <c:v>59</c:v>
                </c:pt>
                <c:pt idx="1">
                  <c:v>77</c:v>
                </c:pt>
                <c:pt idx="2">
                  <c:v>63</c:v>
                </c:pt>
                <c:pt idx="3">
                  <c:v>57</c:v>
                </c:pt>
              </c:numCache>
            </c:numRef>
          </c:val>
          <c:extLst>
            <c:ext xmlns:c16="http://schemas.microsoft.com/office/drawing/2014/chart" uri="{C3380CC4-5D6E-409C-BE32-E72D297353CC}">
              <c16:uniqueId val="{00000002-7730-4418-B0A1-B1F3B990566E}"/>
            </c:ext>
          </c:extLst>
        </c:ser>
        <c:ser>
          <c:idx val="5"/>
          <c:order val="3"/>
          <c:tx>
            <c:strRef>
              <c:f>Sheet1!$A$7</c:f>
              <c:strCache>
                <c:ptCount val="1"/>
                <c:pt idx="0">
                  <c:v>2015</c:v>
                </c:pt>
              </c:strCache>
            </c:strRef>
          </c:tx>
          <c:spPr>
            <a:solidFill>
              <a:srgbClr val="E6E6E6"/>
            </a:solidFill>
            <a:ln w="13265">
              <a:solidFill>
                <a:srgbClr val="808080"/>
              </a:solidFill>
              <a:prstDash val="solid"/>
            </a:ln>
          </c:spPr>
          <c:invertIfNegative val="0"/>
          <c:cat>
            <c:strRef>
              <c:f>Sheet1!$B$1:$E$1</c:f>
              <c:strCache>
                <c:ptCount val="4"/>
                <c:pt idx="0">
                  <c:v>Seaside</c:v>
                </c:pt>
                <c:pt idx="1">
                  <c:v>City/large town</c:v>
                </c:pt>
                <c:pt idx="2">
                  <c:v>Small town</c:v>
                </c:pt>
                <c:pt idx="3">
                  <c:v>Country/village</c:v>
                </c:pt>
              </c:strCache>
            </c:strRef>
          </c:cat>
          <c:val>
            <c:numRef>
              <c:f>Sheet1!$B$7:$E$7</c:f>
              <c:numCache>
                <c:formatCode>General</c:formatCode>
                <c:ptCount val="4"/>
                <c:pt idx="0">
                  <c:v>61</c:v>
                </c:pt>
                <c:pt idx="1">
                  <c:v>76</c:v>
                </c:pt>
                <c:pt idx="2">
                  <c:v>64</c:v>
                </c:pt>
                <c:pt idx="3">
                  <c:v>58</c:v>
                </c:pt>
              </c:numCache>
            </c:numRef>
          </c:val>
          <c:extLst>
            <c:ext xmlns:c16="http://schemas.microsoft.com/office/drawing/2014/chart" uri="{C3380CC4-5D6E-409C-BE32-E72D297353CC}">
              <c16:uniqueId val="{00000003-7730-4418-B0A1-B1F3B990566E}"/>
            </c:ext>
          </c:extLst>
        </c:ser>
        <c:ser>
          <c:idx val="6"/>
          <c:order val="4"/>
          <c:tx>
            <c:strRef>
              <c:f>Sheet1!$A$8</c:f>
              <c:strCache>
                <c:ptCount val="1"/>
                <c:pt idx="0">
                  <c:v>2016</c:v>
                </c:pt>
              </c:strCache>
            </c:strRef>
          </c:tx>
          <c:spPr>
            <a:solidFill>
              <a:srgbClr val="A90535"/>
            </a:solidFill>
            <a:ln w="13265">
              <a:solidFill>
                <a:srgbClr val="808080"/>
              </a:solidFill>
              <a:prstDash val="solid"/>
            </a:ln>
          </c:spPr>
          <c:invertIfNegative val="0"/>
          <c:cat>
            <c:strRef>
              <c:f>Sheet1!$B$1:$E$1</c:f>
              <c:strCache>
                <c:ptCount val="4"/>
                <c:pt idx="0">
                  <c:v>Seaside</c:v>
                </c:pt>
                <c:pt idx="1">
                  <c:v>City/large town</c:v>
                </c:pt>
                <c:pt idx="2">
                  <c:v>Small town</c:v>
                </c:pt>
                <c:pt idx="3">
                  <c:v>Country/village</c:v>
                </c:pt>
              </c:strCache>
            </c:strRef>
          </c:cat>
          <c:val>
            <c:numRef>
              <c:f>Sheet1!$B$8:$E$8</c:f>
              <c:numCache>
                <c:formatCode>General</c:formatCode>
                <c:ptCount val="4"/>
                <c:pt idx="0">
                  <c:v>62</c:v>
                </c:pt>
                <c:pt idx="1">
                  <c:v>77</c:v>
                </c:pt>
                <c:pt idx="2">
                  <c:v>66</c:v>
                </c:pt>
                <c:pt idx="3">
                  <c:v>59</c:v>
                </c:pt>
              </c:numCache>
            </c:numRef>
          </c:val>
          <c:extLst>
            <c:ext xmlns:c16="http://schemas.microsoft.com/office/drawing/2014/chart" uri="{C3380CC4-5D6E-409C-BE32-E72D297353CC}">
              <c16:uniqueId val="{00000004-7730-4418-B0A1-B1F3B990566E}"/>
            </c:ext>
          </c:extLst>
        </c:ser>
        <c:dLbls>
          <c:showLegendKey val="0"/>
          <c:showVal val="0"/>
          <c:showCatName val="0"/>
          <c:showSerName val="0"/>
          <c:showPercent val="0"/>
          <c:showBubbleSize val="0"/>
        </c:dLbls>
        <c:gapWidth val="150"/>
        <c:axId val="488659352"/>
        <c:axId val="488660528"/>
      </c:barChart>
      <c:catAx>
        <c:axId val="488659352"/>
        <c:scaling>
          <c:orientation val="minMax"/>
        </c:scaling>
        <c:delete val="0"/>
        <c:axPos val="b"/>
        <c:numFmt formatCode="General" sourceLinked="1"/>
        <c:majorTickMark val="none"/>
        <c:minorTickMark val="none"/>
        <c:tickLblPos val="nextTo"/>
        <c:spPr>
          <a:ln w="3315">
            <a:solidFill>
              <a:srgbClr val="000000"/>
            </a:solidFill>
            <a:prstDash val="solid"/>
          </a:ln>
        </c:spPr>
        <c:txPr>
          <a:bodyPr rot="0" vert="horz"/>
          <a:lstStyle/>
          <a:p>
            <a:pPr>
              <a:defRPr/>
            </a:pPr>
            <a:endParaRPr lang="en-US"/>
          </a:p>
        </c:txPr>
        <c:crossAx val="488660528"/>
        <c:crosses val="autoZero"/>
        <c:auto val="0"/>
        <c:lblAlgn val="ctr"/>
        <c:lblOffset val="100"/>
        <c:tickMarkSkip val="1"/>
        <c:noMultiLvlLbl val="0"/>
      </c:catAx>
      <c:valAx>
        <c:axId val="488660528"/>
        <c:scaling>
          <c:orientation val="minMax"/>
          <c:max val="100"/>
        </c:scaling>
        <c:delete val="0"/>
        <c:axPos val="l"/>
        <c:title>
          <c:tx>
            <c:rich>
              <a:bodyPr rot="0" vert="horz"/>
              <a:lstStyle/>
              <a:p>
                <a:pPr algn="ctr">
                  <a:defRPr sz="830" b="1" i="0" u="none" strike="noStrike" baseline="0">
                    <a:solidFill>
                      <a:srgbClr val="000000"/>
                    </a:solidFill>
                    <a:latin typeface="Century Schoolbook"/>
                    <a:ea typeface="Century Schoolbook"/>
                    <a:cs typeface="Century Schoolbook"/>
                  </a:defRPr>
                </a:pPr>
                <a:r>
                  <a:rPr lang="en-GB" dirty="0"/>
                  <a:t>%</a:t>
                </a:r>
              </a:p>
            </c:rich>
          </c:tx>
          <c:layout>
            <c:manualLayout>
              <c:xMode val="edge"/>
              <c:yMode val="edge"/>
              <c:x val="4.3464445570935602E-2"/>
              <c:y val="0.11160974166781371"/>
            </c:manualLayout>
          </c:layout>
          <c:overlay val="0"/>
          <c:spPr>
            <a:noFill/>
            <a:ln w="26529">
              <a:noFill/>
            </a:ln>
          </c:spPr>
        </c:title>
        <c:numFmt formatCode="General" sourceLinked="1"/>
        <c:majorTickMark val="out"/>
        <c:minorTickMark val="none"/>
        <c:tickLblPos val="nextTo"/>
        <c:spPr>
          <a:ln w="3315">
            <a:solidFill>
              <a:srgbClr val="000000"/>
            </a:solidFill>
            <a:prstDash val="solid"/>
          </a:ln>
        </c:spPr>
        <c:txPr>
          <a:bodyPr rot="0" vert="horz"/>
          <a:lstStyle/>
          <a:p>
            <a:pPr>
              <a:defRPr b="0" i="0" baseline="0"/>
            </a:pPr>
            <a:endParaRPr lang="en-US"/>
          </a:p>
        </c:txPr>
        <c:crossAx val="488659352"/>
        <c:crosses val="autoZero"/>
        <c:crossBetween val="between"/>
        <c:majorUnit val="20"/>
      </c:valAx>
      <c:dTable>
        <c:showHorzBorder val="1"/>
        <c:showVertBorder val="1"/>
        <c:showOutline val="1"/>
        <c:showKeys val="1"/>
        <c:spPr>
          <a:ln w="3315">
            <a:solidFill>
              <a:srgbClr val="000000"/>
            </a:solidFill>
            <a:prstDash val="solid"/>
          </a:ln>
        </c:spPr>
        <c:txPr>
          <a:bodyPr/>
          <a:lstStyle/>
          <a:p>
            <a:pPr rtl="0">
              <a:defRPr b="0" i="0" baseline="0"/>
            </a:pPr>
            <a:endParaRPr lang="en-US"/>
          </a:p>
        </c:txPr>
      </c:dTable>
      <c:spPr>
        <a:noFill/>
        <a:ln w="25400">
          <a:noFill/>
        </a:ln>
      </c:spPr>
    </c:plotArea>
    <c:plotVisOnly val="1"/>
    <c:dispBlanksAs val="gap"/>
    <c:showDLblsOverMax val="0"/>
  </c:chart>
  <c:spPr>
    <a:noFill/>
    <a:ln>
      <a:noFill/>
    </a:ln>
  </c:spPr>
  <c:txPr>
    <a:bodyPr/>
    <a:lstStyle/>
    <a:p>
      <a:pPr>
        <a:defRPr sz="836" b="1" i="0" u="none" strike="noStrike" baseline="0">
          <a:solidFill>
            <a:srgbClr val="000000"/>
          </a:solidFill>
          <a:latin typeface="+mn-lt"/>
          <a:ea typeface="Arial"/>
          <a:cs typeface="Arial"/>
        </a:defRPr>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3238310767276293"/>
          <c:y val="0.13304019241821441"/>
          <c:w val="0.86761689232723704"/>
          <c:h val="0.56352053826625426"/>
        </c:manualLayout>
      </c:layout>
      <c:barChart>
        <c:barDir val="col"/>
        <c:grouping val="clustered"/>
        <c:varyColors val="0"/>
        <c:ser>
          <c:idx val="2"/>
          <c:order val="0"/>
          <c:tx>
            <c:strRef>
              <c:f>Sheet1!$A$4</c:f>
              <c:strCache>
                <c:ptCount val="1"/>
                <c:pt idx="0">
                  <c:v>2012</c:v>
                </c:pt>
              </c:strCache>
            </c:strRef>
          </c:tx>
          <c:spPr>
            <a:solidFill>
              <a:srgbClr val="E10747"/>
            </a:solidFill>
            <a:ln w="13625">
              <a:solidFill>
                <a:srgbClr val="969696"/>
              </a:solidFill>
              <a:prstDash val="solid"/>
            </a:ln>
          </c:spPr>
          <c:invertIfNegative val="0"/>
          <c:cat>
            <c:strRef>
              <c:f>Sheet1!$B$1:$E$1</c:f>
              <c:strCache>
                <c:ptCount val="4"/>
                <c:pt idx="0">
                  <c:v>Seaside</c:v>
                </c:pt>
                <c:pt idx="1">
                  <c:v>City/large town</c:v>
                </c:pt>
                <c:pt idx="2">
                  <c:v>Small town</c:v>
                </c:pt>
                <c:pt idx="3">
                  <c:v>Country/village</c:v>
                </c:pt>
              </c:strCache>
            </c:strRef>
          </c:cat>
          <c:val>
            <c:numRef>
              <c:f>Sheet1!$B$4:$E$4</c:f>
              <c:numCache>
                <c:formatCode>General</c:formatCode>
                <c:ptCount val="4"/>
                <c:pt idx="0">
                  <c:v>44</c:v>
                </c:pt>
                <c:pt idx="1">
                  <c:v>53</c:v>
                </c:pt>
                <c:pt idx="2">
                  <c:v>42</c:v>
                </c:pt>
                <c:pt idx="3">
                  <c:v>42</c:v>
                </c:pt>
              </c:numCache>
            </c:numRef>
          </c:val>
          <c:extLst>
            <c:ext xmlns:c16="http://schemas.microsoft.com/office/drawing/2014/chart" uri="{C3380CC4-5D6E-409C-BE32-E72D297353CC}">
              <c16:uniqueId val="{00000000-7DC6-4635-AD69-7283755E13E0}"/>
            </c:ext>
          </c:extLst>
        </c:ser>
        <c:ser>
          <c:idx val="3"/>
          <c:order val="1"/>
          <c:tx>
            <c:strRef>
              <c:f>Sheet1!$A$5</c:f>
              <c:strCache>
                <c:ptCount val="1"/>
                <c:pt idx="0">
                  <c:v>2013</c:v>
                </c:pt>
              </c:strCache>
            </c:strRef>
          </c:tx>
          <c:spPr>
            <a:solidFill>
              <a:srgbClr val="FCAAC1"/>
            </a:solidFill>
            <a:ln w="13625">
              <a:solidFill>
                <a:srgbClr val="969696"/>
              </a:solidFill>
              <a:prstDash val="solid"/>
            </a:ln>
          </c:spPr>
          <c:invertIfNegative val="0"/>
          <c:cat>
            <c:strRef>
              <c:f>Sheet1!$B$1:$E$1</c:f>
              <c:strCache>
                <c:ptCount val="4"/>
                <c:pt idx="0">
                  <c:v>Seaside</c:v>
                </c:pt>
                <c:pt idx="1">
                  <c:v>City/large town</c:v>
                </c:pt>
                <c:pt idx="2">
                  <c:v>Small town</c:v>
                </c:pt>
                <c:pt idx="3">
                  <c:v>Country/village</c:v>
                </c:pt>
              </c:strCache>
            </c:strRef>
          </c:cat>
          <c:val>
            <c:numRef>
              <c:f>Sheet1!$B$5:$E$5</c:f>
              <c:numCache>
                <c:formatCode>General</c:formatCode>
                <c:ptCount val="4"/>
                <c:pt idx="0">
                  <c:v>48</c:v>
                </c:pt>
                <c:pt idx="1">
                  <c:v>55</c:v>
                </c:pt>
                <c:pt idx="2">
                  <c:v>44</c:v>
                </c:pt>
                <c:pt idx="3">
                  <c:v>44</c:v>
                </c:pt>
              </c:numCache>
            </c:numRef>
          </c:val>
          <c:extLst>
            <c:ext xmlns:c16="http://schemas.microsoft.com/office/drawing/2014/chart" uri="{C3380CC4-5D6E-409C-BE32-E72D297353CC}">
              <c16:uniqueId val="{00000001-7DC6-4635-AD69-7283755E13E0}"/>
            </c:ext>
          </c:extLst>
        </c:ser>
        <c:ser>
          <c:idx val="4"/>
          <c:order val="2"/>
          <c:tx>
            <c:strRef>
              <c:f>Sheet1!$A$6</c:f>
              <c:strCache>
                <c:ptCount val="1"/>
                <c:pt idx="0">
                  <c:v>2014</c:v>
                </c:pt>
              </c:strCache>
            </c:strRef>
          </c:tx>
          <c:spPr>
            <a:solidFill>
              <a:srgbClr val="808080"/>
            </a:solidFill>
            <a:ln w="13625">
              <a:solidFill>
                <a:srgbClr val="808080"/>
              </a:solidFill>
              <a:prstDash val="solid"/>
            </a:ln>
          </c:spPr>
          <c:invertIfNegative val="0"/>
          <c:cat>
            <c:strRef>
              <c:f>Sheet1!$B$1:$E$1</c:f>
              <c:strCache>
                <c:ptCount val="4"/>
                <c:pt idx="0">
                  <c:v>Seaside</c:v>
                </c:pt>
                <c:pt idx="1">
                  <c:v>City/large town</c:v>
                </c:pt>
                <c:pt idx="2">
                  <c:v>Small town</c:v>
                </c:pt>
                <c:pt idx="3">
                  <c:v>Country/village</c:v>
                </c:pt>
              </c:strCache>
            </c:strRef>
          </c:cat>
          <c:val>
            <c:numRef>
              <c:f>Sheet1!$B$6:$E$6</c:f>
              <c:numCache>
                <c:formatCode>General</c:formatCode>
                <c:ptCount val="4"/>
                <c:pt idx="0">
                  <c:v>47</c:v>
                </c:pt>
                <c:pt idx="1">
                  <c:v>56</c:v>
                </c:pt>
                <c:pt idx="2">
                  <c:v>45</c:v>
                </c:pt>
                <c:pt idx="3">
                  <c:v>44</c:v>
                </c:pt>
              </c:numCache>
            </c:numRef>
          </c:val>
          <c:extLst>
            <c:ext xmlns:c16="http://schemas.microsoft.com/office/drawing/2014/chart" uri="{C3380CC4-5D6E-409C-BE32-E72D297353CC}">
              <c16:uniqueId val="{00000002-7DC6-4635-AD69-7283755E13E0}"/>
            </c:ext>
          </c:extLst>
        </c:ser>
        <c:ser>
          <c:idx val="5"/>
          <c:order val="3"/>
          <c:tx>
            <c:strRef>
              <c:f>Sheet1!$A$7</c:f>
              <c:strCache>
                <c:ptCount val="1"/>
                <c:pt idx="0">
                  <c:v>2015</c:v>
                </c:pt>
              </c:strCache>
            </c:strRef>
          </c:tx>
          <c:spPr>
            <a:solidFill>
              <a:srgbClr val="E6E6E6"/>
            </a:solidFill>
            <a:ln w="13625">
              <a:solidFill>
                <a:srgbClr val="808080"/>
              </a:solidFill>
              <a:prstDash val="solid"/>
            </a:ln>
          </c:spPr>
          <c:invertIfNegative val="0"/>
          <c:cat>
            <c:strRef>
              <c:f>Sheet1!$B$1:$E$1</c:f>
              <c:strCache>
                <c:ptCount val="4"/>
                <c:pt idx="0">
                  <c:v>Seaside</c:v>
                </c:pt>
                <c:pt idx="1">
                  <c:v>City/large town</c:v>
                </c:pt>
                <c:pt idx="2">
                  <c:v>Small town</c:v>
                </c:pt>
                <c:pt idx="3">
                  <c:v>Country/village</c:v>
                </c:pt>
              </c:strCache>
            </c:strRef>
          </c:cat>
          <c:val>
            <c:numRef>
              <c:f>Sheet1!$B$7:$E$7</c:f>
              <c:numCache>
                <c:formatCode>General</c:formatCode>
                <c:ptCount val="4"/>
                <c:pt idx="0">
                  <c:v>46</c:v>
                </c:pt>
                <c:pt idx="1">
                  <c:v>56</c:v>
                </c:pt>
                <c:pt idx="2">
                  <c:v>46</c:v>
                </c:pt>
                <c:pt idx="3">
                  <c:v>45</c:v>
                </c:pt>
              </c:numCache>
            </c:numRef>
          </c:val>
          <c:extLst>
            <c:ext xmlns:c16="http://schemas.microsoft.com/office/drawing/2014/chart" uri="{C3380CC4-5D6E-409C-BE32-E72D297353CC}">
              <c16:uniqueId val="{00000003-7DC6-4635-AD69-7283755E13E0}"/>
            </c:ext>
          </c:extLst>
        </c:ser>
        <c:ser>
          <c:idx val="6"/>
          <c:order val="4"/>
          <c:tx>
            <c:strRef>
              <c:f>Sheet1!$A$8</c:f>
              <c:strCache>
                <c:ptCount val="1"/>
                <c:pt idx="0">
                  <c:v>2016</c:v>
                </c:pt>
              </c:strCache>
            </c:strRef>
          </c:tx>
          <c:spPr>
            <a:solidFill>
              <a:srgbClr val="A90535"/>
            </a:solidFill>
            <a:ln w="13625">
              <a:solidFill>
                <a:srgbClr val="808080"/>
              </a:solidFill>
              <a:prstDash val="solid"/>
            </a:ln>
          </c:spPr>
          <c:invertIfNegative val="0"/>
          <c:cat>
            <c:strRef>
              <c:f>Sheet1!$B$1:$E$1</c:f>
              <c:strCache>
                <c:ptCount val="4"/>
                <c:pt idx="0">
                  <c:v>Seaside</c:v>
                </c:pt>
                <c:pt idx="1">
                  <c:v>City/large town</c:v>
                </c:pt>
                <c:pt idx="2">
                  <c:v>Small town</c:v>
                </c:pt>
                <c:pt idx="3">
                  <c:v>Country/village</c:v>
                </c:pt>
              </c:strCache>
            </c:strRef>
          </c:cat>
          <c:val>
            <c:numRef>
              <c:f>Sheet1!$B$8:$E$8</c:f>
              <c:numCache>
                <c:formatCode>General</c:formatCode>
                <c:ptCount val="4"/>
                <c:pt idx="0">
                  <c:v>46</c:v>
                </c:pt>
                <c:pt idx="1">
                  <c:v>55</c:v>
                </c:pt>
                <c:pt idx="2">
                  <c:v>46</c:v>
                </c:pt>
                <c:pt idx="3">
                  <c:v>47</c:v>
                </c:pt>
              </c:numCache>
            </c:numRef>
          </c:val>
          <c:extLst>
            <c:ext xmlns:c16="http://schemas.microsoft.com/office/drawing/2014/chart" uri="{C3380CC4-5D6E-409C-BE32-E72D297353CC}">
              <c16:uniqueId val="{00000004-7DC6-4635-AD69-7283755E13E0}"/>
            </c:ext>
          </c:extLst>
        </c:ser>
        <c:dLbls>
          <c:showLegendKey val="0"/>
          <c:showVal val="0"/>
          <c:showCatName val="0"/>
          <c:showSerName val="0"/>
          <c:showPercent val="0"/>
          <c:showBubbleSize val="0"/>
        </c:dLbls>
        <c:gapWidth val="150"/>
        <c:axId val="488661312"/>
        <c:axId val="493161864"/>
      </c:barChart>
      <c:catAx>
        <c:axId val="488661312"/>
        <c:scaling>
          <c:orientation val="minMax"/>
        </c:scaling>
        <c:delete val="0"/>
        <c:axPos val="b"/>
        <c:numFmt formatCode="General" sourceLinked="1"/>
        <c:majorTickMark val="none"/>
        <c:minorTickMark val="none"/>
        <c:tickLblPos val="nextTo"/>
        <c:spPr>
          <a:ln w="3406">
            <a:solidFill>
              <a:srgbClr val="000000"/>
            </a:solidFill>
            <a:prstDash val="solid"/>
          </a:ln>
        </c:spPr>
        <c:txPr>
          <a:bodyPr rot="0" vert="horz"/>
          <a:lstStyle/>
          <a:p>
            <a:pPr>
              <a:defRPr sz="860" b="0" i="1" u="none" strike="noStrike" baseline="0">
                <a:solidFill>
                  <a:srgbClr val="000000"/>
                </a:solidFill>
                <a:latin typeface="Arial"/>
                <a:ea typeface="Arial"/>
                <a:cs typeface="Arial"/>
              </a:defRPr>
            </a:pPr>
            <a:endParaRPr lang="en-US"/>
          </a:p>
        </c:txPr>
        <c:crossAx val="493161864"/>
        <c:crosses val="autoZero"/>
        <c:auto val="0"/>
        <c:lblAlgn val="ctr"/>
        <c:lblOffset val="100"/>
        <c:tickMarkSkip val="1"/>
        <c:noMultiLvlLbl val="0"/>
      </c:catAx>
      <c:valAx>
        <c:axId val="493161864"/>
        <c:scaling>
          <c:orientation val="minMax"/>
          <c:max val="100"/>
        </c:scaling>
        <c:delete val="0"/>
        <c:axPos val="l"/>
        <c:title>
          <c:tx>
            <c:rich>
              <a:bodyPr rot="0" vert="horz"/>
              <a:lstStyle/>
              <a:p>
                <a:pPr algn="ctr">
                  <a:defRPr sz="860" b="0" i="1" u="none" strike="noStrike" baseline="0">
                    <a:solidFill>
                      <a:srgbClr val="000000"/>
                    </a:solidFill>
                    <a:latin typeface="Arial"/>
                    <a:ea typeface="Arial"/>
                    <a:cs typeface="Arial"/>
                  </a:defRPr>
                </a:pPr>
                <a:r>
                  <a:rPr lang="en-GB" dirty="0"/>
                  <a:t>%</a:t>
                </a:r>
              </a:p>
            </c:rich>
          </c:tx>
          <c:layout>
            <c:manualLayout>
              <c:xMode val="edge"/>
              <c:yMode val="edge"/>
              <c:x val="2.4620360952763914E-2"/>
              <c:y val="8.8759215246853984E-2"/>
            </c:manualLayout>
          </c:layout>
          <c:overlay val="0"/>
          <c:spPr>
            <a:noFill/>
            <a:ln w="27248">
              <a:noFill/>
            </a:ln>
          </c:spPr>
        </c:title>
        <c:numFmt formatCode="General" sourceLinked="1"/>
        <c:majorTickMark val="out"/>
        <c:minorTickMark val="none"/>
        <c:tickLblPos val="nextTo"/>
        <c:spPr>
          <a:ln w="3406">
            <a:solidFill>
              <a:srgbClr val="000000"/>
            </a:solidFill>
            <a:prstDash val="solid"/>
          </a:ln>
        </c:spPr>
        <c:txPr>
          <a:bodyPr rot="0" vert="horz"/>
          <a:lstStyle/>
          <a:p>
            <a:pPr>
              <a:defRPr sz="860" b="0" i="1" u="none" strike="noStrike" baseline="0">
                <a:solidFill>
                  <a:srgbClr val="000000"/>
                </a:solidFill>
                <a:latin typeface="Arial"/>
                <a:ea typeface="Arial"/>
                <a:cs typeface="Arial"/>
              </a:defRPr>
            </a:pPr>
            <a:endParaRPr lang="en-US"/>
          </a:p>
        </c:txPr>
        <c:crossAx val="488661312"/>
        <c:crosses val="autoZero"/>
        <c:crossBetween val="between"/>
        <c:majorUnit val="20"/>
      </c:valAx>
      <c:dTable>
        <c:showHorzBorder val="1"/>
        <c:showVertBorder val="1"/>
        <c:showOutline val="1"/>
        <c:showKeys val="1"/>
        <c:spPr>
          <a:ln w="3406">
            <a:solidFill>
              <a:srgbClr val="000000"/>
            </a:solidFill>
            <a:prstDash val="solid"/>
          </a:ln>
        </c:spPr>
        <c:txPr>
          <a:bodyPr/>
          <a:lstStyle/>
          <a:p>
            <a:pPr rtl="0">
              <a:defRPr sz="860" b="0" i="0" u="none" strike="noStrike" baseline="0">
                <a:solidFill>
                  <a:srgbClr val="000000"/>
                </a:solidFill>
                <a:latin typeface="Arial"/>
                <a:ea typeface="Arial"/>
                <a:cs typeface="Arial"/>
              </a:defRPr>
            </a:pPr>
            <a:endParaRPr lang="en-US"/>
          </a:p>
        </c:txPr>
      </c:dTable>
      <c:spPr>
        <a:noFill/>
        <a:ln w="25392">
          <a:noFill/>
        </a:ln>
      </c:spPr>
    </c:plotArea>
    <c:plotVisOnly val="1"/>
    <c:dispBlanksAs val="gap"/>
    <c:showDLblsOverMax val="0"/>
  </c:chart>
  <c:spPr>
    <a:noFill/>
    <a:ln>
      <a:noFill/>
    </a:ln>
  </c:spPr>
  <c:txPr>
    <a:bodyPr/>
    <a:lstStyle/>
    <a:p>
      <a:pPr>
        <a:defRPr sz="860" b="0" i="1" u="none" strike="noStrike" baseline="0">
          <a:solidFill>
            <a:srgbClr val="000000"/>
          </a:solidFill>
          <a:latin typeface="Arial"/>
          <a:ea typeface="Arial"/>
          <a:cs typeface="Arial"/>
        </a:defRPr>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75"/>
      <c:rotY val="0"/>
      <c:rAngAx val="0"/>
      <c:perspective val="0"/>
    </c:view3D>
    <c:floor>
      <c:thickness val="0"/>
    </c:floor>
    <c:sideWall>
      <c:thickness val="0"/>
    </c:sideWall>
    <c:backWall>
      <c:thickness val="0"/>
    </c:backWall>
    <c:plotArea>
      <c:layout>
        <c:manualLayout>
          <c:layoutTarget val="inner"/>
          <c:xMode val="edge"/>
          <c:yMode val="edge"/>
          <c:x val="0.10071942446043165"/>
          <c:y val="6.043956043956044E-2"/>
          <c:w val="0.57553956834532372"/>
          <c:h val="0.87912087912087911"/>
        </c:manualLayout>
      </c:layout>
      <c:pie3DChart>
        <c:varyColors val="1"/>
        <c:ser>
          <c:idx val="0"/>
          <c:order val="0"/>
          <c:tx>
            <c:strRef>
              <c:f>Sheet1!$A$2</c:f>
              <c:strCache>
                <c:ptCount val="1"/>
                <c:pt idx="0">
                  <c:v>East</c:v>
                </c:pt>
              </c:strCache>
            </c:strRef>
          </c:tx>
          <c:spPr>
            <a:solidFill>
              <a:srgbClr val="FF00FF"/>
            </a:solidFill>
            <a:ln w="12670">
              <a:solidFill>
                <a:srgbClr val="000000"/>
              </a:solidFill>
              <a:prstDash val="solid"/>
            </a:ln>
          </c:spPr>
          <c:dPt>
            <c:idx val="0"/>
            <c:bubble3D val="0"/>
            <c:spPr>
              <a:solidFill>
                <a:srgbClr val="E10747"/>
              </a:solidFill>
              <a:ln w="12670">
                <a:solidFill>
                  <a:srgbClr val="000000"/>
                </a:solidFill>
                <a:prstDash val="solid"/>
              </a:ln>
            </c:spPr>
            <c:extLst>
              <c:ext xmlns:c16="http://schemas.microsoft.com/office/drawing/2014/chart" uri="{C3380CC4-5D6E-409C-BE32-E72D297353CC}">
                <c16:uniqueId val="{00000001-0E33-4C55-A64E-A4C26A0083B9}"/>
              </c:ext>
            </c:extLst>
          </c:dPt>
          <c:dPt>
            <c:idx val="1"/>
            <c:bubble3D val="0"/>
            <c:spPr>
              <a:solidFill>
                <a:srgbClr val="808080"/>
              </a:solidFill>
              <a:ln w="12670">
                <a:solidFill>
                  <a:srgbClr val="000000"/>
                </a:solidFill>
                <a:prstDash val="solid"/>
              </a:ln>
            </c:spPr>
            <c:extLst>
              <c:ext xmlns:c16="http://schemas.microsoft.com/office/drawing/2014/chart" uri="{C3380CC4-5D6E-409C-BE32-E72D297353CC}">
                <c16:uniqueId val="{00000003-0E33-4C55-A64E-A4C26A0083B9}"/>
              </c:ext>
            </c:extLst>
          </c:dPt>
          <c:dPt>
            <c:idx val="2"/>
            <c:bubble3D val="0"/>
            <c:spPr>
              <a:solidFill>
                <a:srgbClr val="FCAAC1"/>
              </a:solidFill>
              <a:ln w="12670">
                <a:solidFill>
                  <a:srgbClr val="000000"/>
                </a:solidFill>
                <a:prstDash val="solid"/>
              </a:ln>
            </c:spPr>
            <c:extLst>
              <c:ext xmlns:c16="http://schemas.microsoft.com/office/drawing/2014/chart" uri="{C3380CC4-5D6E-409C-BE32-E72D297353CC}">
                <c16:uniqueId val="{00000005-0E33-4C55-A64E-A4C26A0083B9}"/>
              </c:ext>
            </c:extLst>
          </c:dPt>
          <c:dPt>
            <c:idx val="3"/>
            <c:bubble3D val="0"/>
            <c:spPr>
              <a:solidFill>
                <a:srgbClr val="E6E6E6"/>
              </a:solidFill>
              <a:ln w="12670">
                <a:solidFill>
                  <a:srgbClr val="000000"/>
                </a:solidFill>
                <a:prstDash val="solid"/>
              </a:ln>
            </c:spPr>
            <c:extLst>
              <c:ext xmlns:c16="http://schemas.microsoft.com/office/drawing/2014/chart" uri="{C3380CC4-5D6E-409C-BE32-E72D297353CC}">
                <c16:uniqueId val="{00000007-0E33-4C55-A64E-A4C26A0083B9}"/>
              </c:ext>
            </c:extLst>
          </c:dPt>
          <c:dLbls>
            <c:dLbl>
              <c:idx val="0"/>
              <c:layout>
                <c:manualLayout>
                  <c:x val="-0.14596855713981699"/>
                  <c:y val="-6.4256485580213824E-2"/>
                </c:manualLayout>
              </c:layout>
              <c:spPr>
                <a:noFill/>
                <a:ln w="25340">
                  <a:noFill/>
                </a:ln>
              </c:spPr>
              <c:txPr>
                <a:bodyPr wrap="square" lIns="38100" tIns="19050" rIns="38100" bIns="19050" anchor="ctr">
                  <a:spAutoFit/>
                </a:bodyPr>
                <a:lstStyle/>
                <a:p>
                  <a:pPr>
                    <a:defRPr/>
                  </a:pPr>
                  <a:endParaRPr lang="en-US"/>
                </a:p>
              </c:txPr>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0E33-4C55-A64E-A4C26A0083B9}"/>
                </c:ext>
              </c:extLst>
            </c:dLbl>
            <c:spPr>
              <a:noFill/>
              <a:ln w="25340">
                <a:noFill/>
              </a:ln>
            </c:spPr>
            <c:showLegendKey val="0"/>
            <c:showVal val="1"/>
            <c:showCatName val="0"/>
            <c:showSerName val="0"/>
            <c:showPercent val="0"/>
            <c:showBubbleSize val="0"/>
            <c:showLeaderLines val="1"/>
            <c:extLst>
              <c:ext xmlns:c15="http://schemas.microsoft.com/office/drawing/2012/chart" uri="{CE6537A1-D6FC-4f65-9D91-7224C49458BB}"/>
            </c:extLst>
          </c:dLbls>
          <c:cat>
            <c:strRef>
              <c:f>Sheet1!$B$1:$E$1</c:f>
              <c:strCache>
                <c:ptCount val="4"/>
                <c:pt idx="0">
                  <c:v>England</c:v>
                </c:pt>
                <c:pt idx="1">
                  <c:v>N Ireland</c:v>
                </c:pt>
                <c:pt idx="2">
                  <c:v>Scotland</c:v>
                </c:pt>
                <c:pt idx="3">
                  <c:v>Wales</c:v>
                </c:pt>
              </c:strCache>
            </c:strRef>
          </c:cat>
          <c:val>
            <c:numRef>
              <c:f>Sheet1!$B$2:$E$2</c:f>
              <c:numCache>
                <c:formatCode>#,##0</c:formatCode>
                <c:ptCount val="4"/>
                <c:pt idx="0">
                  <c:v>32886</c:v>
                </c:pt>
                <c:pt idx="1">
                  <c:v>876</c:v>
                </c:pt>
                <c:pt idx="2">
                  <c:v>9191</c:v>
                </c:pt>
                <c:pt idx="3">
                  <c:v>3205</c:v>
                </c:pt>
              </c:numCache>
            </c:numRef>
          </c:val>
          <c:extLst>
            <c:ext xmlns:c16="http://schemas.microsoft.com/office/drawing/2014/chart" uri="{C3380CC4-5D6E-409C-BE32-E72D297353CC}">
              <c16:uniqueId val="{00000008-0E33-4C55-A64E-A4C26A0083B9}"/>
            </c:ext>
          </c:extLst>
        </c:ser>
        <c:dLbls>
          <c:showLegendKey val="0"/>
          <c:showVal val="0"/>
          <c:showCatName val="0"/>
          <c:showSerName val="0"/>
          <c:showPercent val="0"/>
          <c:showBubbleSize val="0"/>
          <c:showLeaderLines val="1"/>
        </c:dLbls>
      </c:pie3DChart>
      <c:spPr>
        <a:noFill/>
        <a:ln w="25361">
          <a:noFill/>
        </a:ln>
      </c:spPr>
    </c:plotArea>
    <c:legend>
      <c:legendPos val="r"/>
      <c:layout>
        <c:manualLayout>
          <c:xMode val="edge"/>
          <c:yMode val="edge"/>
          <c:x val="0.74820133559254465"/>
          <c:y val="0.29120869093817264"/>
          <c:w val="0.21426838100933587"/>
          <c:h val="0.2028307811216849"/>
        </c:manualLayout>
      </c:layout>
      <c:overlay val="0"/>
      <c:spPr>
        <a:noFill/>
        <a:ln w="3167">
          <a:solidFill>
            <a:srgbClr val="000000"/>
          </a:solidFill>
          <a:prstDash val="solid"/>
        </a:ln>
      </c:spPr>
      <c:txPr>
        <a:bodyPr/>
        <a:lstStyle/>
        <a:p>
          <a:pPr rtl="0">
            <a:defRPr/>
          </a:pPr>
          <a:endParaRPr lang="en-US"/>
        </a:p>
      </c:txPr>
    </c:legend>
    <c:plotVisOnly val="1"/>
    <c:dispBlanksAs val="zero"/>
    <c:showDLblsOverMax val="0"/>
  </c:chart>
  <c:spPr>
    <a:noFill/>
    <a:ln>
      <a:noFill/>
    </a:ln>
  </c:spPr>
  <c:txPr>
    <a:bodyPr/>
    <a:lstStyle/>
    <a:p>
      <a:pPr>
        <a:defRPr sz="798" b="1" i="0" u="none" strike="noStrike" baseline="0">
          <a:solidFill>
            <a:srgbClr val="000000"/>
          </a:solidFill>
          <a:latin typeface="+mn-lt"/>
          <a:ea typeface="Arial"/>
          <a:cs typeface="Arial"/>
        </a:defRPr>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75"/>
      <c:rotY val="0"/>
      <c:rAngAx val="0"/>
      <c:perspective val="0"/>
    </c:view3D>
    <c:floor>
      <c:thickness val="0"/>
    </c:floor>
    <c:sideWall>
      <c:thickness val="0"/>
    </c:sideWall>
    <c:backWall>
      <c:thickness val="0"/>
    </c:backWall>
    <c:plotArea>
      <c:layout>
        <c:manualLayout>
          <c:layoutTarget val="inner"/>
          <c:xMode val="edge"/>
          <c:yMode val="edge"/>
          <c:x val="0.12962359012555863"/>
          <c:y val="7.2222300971320014E-2"/>
          <c:w val="0.52559726962457343"/>
          <c:h val="0.85555555555555551"/>
        </c:manualLayout>
      </c:layout>
      <c:pie3DChart>
        <c:varyColors val="1"/>
        <c:ser>
          <c:idx val="0"/>
          <c:order val="0"/>
          <c:tx>
            <c:strRef>
              <c:f>Sheet1!$A$2</c:f>
              <c:strCache>
                <c:ptCount val="1"/>
                <c:pt idx="0">
                  <c:v>East</c:v>
                </c:pt>
              </c:strCache>
            </c:strRef>
          </c:tx>
          <c:spPr>
            <a:solidFill>
              <a:srgbClr val="FF00FF"/>
            </a:solidFill>
            <a:ln w="12624">
              <a:solidFill>
                <a:srgbClr val="000000"/>
              </a:solidFill>
              <a:prstDash val="solid"/>
            </a:ln>
          </c:spPr>
          <c:dPt>
            <c:idx val="0"/>
            <c:bubble3D val="0"/>
            <c:spPr>
              <a:solidFill>
                <a:srgbClr val="E10747"/>
              </a:solidFill>
              <a:ln w="12624">
                <a:solidFill>
                  <a:srgbClr val="000000"/>
                </a:solidFill>
                <a:prstDash val="solid"/>
              </a:ln>
            </c:spPr>
            <c:extLst>
              <c:ext xmlns:c16="http://schemas.microsoft.com/office/drawing/2014/chart" uri="{C3380CC4-5D6E-409C-BE32-E72D297353CC}">
                <c16:uniqueId val="{00000001-0890-45EB-9F79-2DEE5AE194DD}"/>
              </c:ext>
            </c:extLst>
          </c:dPt>
          <c:dPt>
            <c:idx val="1"/>
            <c:bubble3D val="0"/>
            <c:spPr>
              <a:solidFill>
                <a:srgbClr val="808080"/>
              </a:solidFill>
              <a:ln w="12624">
                <a:solidFill>
                  <a:srgbClr val="000000"/>
                </a:solidFill>
                <a:prstDash val="solid"/>
              </a:ln>
            </c:spPr>
            <c:extLst>
              <c:ext xmlns:c16="http://schemas.microsoft.com/office/drawing/2014/chart" uri="{C3380CC4-5D6E-409C-BE32-E72D297353CC}">
                <c16:uniqueId val="{00000003-0890-45EB-9F79-2DEE5AE194DD}"/>
              </c:ext>
            </c:extLst>
          </c:dPt>
          <c:dPt>
            <c:idx val="2"/>
            <c:bubble3D val="0"/>
            <c:spPr>
              <a:solidFill>
                <a:srgbClr val="FCAAC1"/>
              </a:solidFill>
              <a:ln w="12624">
                <a:solidFill>
                  <a:srgbClr val="000000"/>
                </a:solidFill>
                <a:prstDash val="solid"/>
              </a:ln>
            </c:spPr>
            <c:extLst>
              <c:ext xmlns:c16="http://schemas.microsoft.com/office/drawing/2014/chart" uri="{C3380CC4-5D6E-409C-BE32-E72D297353CC}">
                <c16:uniqueId val="{00000005-0890-45EB-9F79-2DEE5AE194DD}"/>
              </c:ext>
            </c:extLst>
          </c:dPt>
          <c:dPt>
            <c:idx val="3"/>
            <c:bubble3D val="0"/>
            <c:spPr>
              <a:solidFill>
                <a:srgbClr val="E6E6E6"/>
              </a:solidFill>
              <a:ln w="12624">
                <a:solidFill>
                  <a:srgbClr val="000000"/>
                </a:solidFill>
                <a:prstDash val="solid"/>
              </a:ln>
            </c:spPr>
            <c:extLst>
              <c:ext xmlns:c16="http://schemas.microsoft.com/office/drawing/2014/chart" uri="{C3380CC4-5D6E-409C-BE32-E72D297353CC}">
                <c16:uniqueId val="{00000007-0890-45EB-9F79-2DEE5AE194DD}"/>
              </c:ext>
            </c:extLst>
          </c:dPt>
          <c:dLbls>
            <c:spPr>
              <a:noFill/>
              <a:ln w="25245">
                <a:noFill/>
              </a:ln>
            </c:spPr>
            <c:showLegendKey val="0"/>
            <c:showVal val="1"/>
            <c:showCatName val="0"/>
            <c:showSerName val="0"/>
            <c:showPercent val="0"/>
            <c:showBubbleSize val="0"/>
            <c:showLeaderLines val="1"/>
            <c:extLst>
              <c:ext xmlns:c15="http://schemas.microsoft.com/office/drawing/2012/chart" uri="{CE6537A1-D6FC-4f65-9D91-7224C49458BB}"/>
            </c:extLst>
          </c:dLbls>
          <c:cat>
            <c:strRef>
              <c:f>Sheet1!$B$1:$E$1</c:f>
              <c:strCache>
                <c:ptCount val="4"/>
                <c:pt idx="0">
                  <c:v>England</c:v>
                </c:pt>
                <c:pt idx="1">
                  <c:v>N Ireland</c:v>
                </c:pt>
                <c:pt idx="2">
                  <c:v>Scotland</c:v>
                </c:pt>
                <c:pt idx="3">
                  <c:v>Wales</c:v>
                </c:pt>
              </c:strCache>
            </c:strRef>
          </c:cat>
          <c:val>
            <c:numRef>
              <c:f>Sheet1!$B$2:$E$2</c:f>
              <c:numCache>
                <c:formatCode>#,##0</c:formatCode>
                <c:ptCount val="4"/>
                <c:pt idx="0">
                  <c:v>1702850</c:v>
                </c:pt>
                <c:pt idx="1">
                  <c:v>24963</c:v>
                </c:pt>
                <c:pt idx="2">
                  <c:v>176949</c:v>
                </c:pt>
                <c:pt idx="3">
                  <c:v>79086</c:v>
                </c:pt>
              </c:numCache>
            </c:numRef>
          </c:val>
          <c:extLst>
            <c:ext xmlns:c16="http://schemas.microsoft.com/office/drawing/2014/chart" uri="{C3380CC4-5D6E-409C-BE32-E72D297353CC}">
              <c16:uniqueId val="{00000008-0890-45EB-9F79-2DEE5AE194DD}"/>
            </c:ext>
          </c:extLst>
        </c:ser>
        <c:dLbls>
          <c:showLegendKey val="0"/>
          <c:showVal val="0"/>
          <c:showCatName val="0"/>
          <c:showSerName val="0"/>
          <c:showPercent val="0"/>
          <c:showBubbleSize val="0"/>
          <c:showLeaderLines val="1"/>
        </c:dLbls>
      </c:pie3DChart>
      <c:spPr>
        <a:noFill/>
        <a:ln w="25331">
          <a:noFill/>
        </a:ln>
      </c:spPr>
    </c:plotArea>
    <c:legend>
      <c:legendPos val="r"/>
      <c:layout>
        <c:manualLayout>
          <c:xMode val="edge"/>
          <c:yMode val="edge"/>
          <c:x val="0.7610921293066214"/>
          <c:y val="0.28333333333333333"/>
          <c:w val="0.19081776803216055"/>
          <c:h val="0.19320554193020956"/>
        </c:manualLayout>
      </c:layout>
      <c:overlay val="0"/>
      <c:spPr>
        <a:noFill/>
        <a:ln w="3155">
          <a:solidFill>
            <a:srgbClr val="000000"/>
          </a:solidFill>
          <a:prstDash val="solid"/>
        </a:ln>
      </c:spPr>
      <c:txPr>
        <a:bodyPr/>
        <a:lstStyle/>
        <a:p>
          <a:pPr rtl="0">
            <a:defRPr/>
          </a:pPr>
          <a:endParaRPr lang="en-US"/>
        </a:p>
      </c:txPr>
    </c:legend>
    <c:plotVisOnly val="1"/>
    <c:dispBlanksAs val="zero"/>
    <c:showDLblsOverMax val="0"/>
  </c:chart>
  <c:spPr>
    <a:noFill/>
    <a:ln>
      <a:noFill/>
    </a:ln>
  </c:spPr>
  <c:txPr>
    <a:bodyPr/>
    <a:lstStyle/>
    <a:p>
      <a:pPr>
        <a:defRPr sz="795" b="1" i="0" u="none" strike="noStrike" baseline="0">
          <a:solidFill>
            <a:srgbClr val="000000"/>
          </a:solidFill>
          <a:latin typeface="+mn-lt"/>
          <a:ea typeface="Arial"/>
          <a:cs typeface="Arial"/>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2012</c:v>
                </c:pt>
              </c:strCache>
            </c:strRef>
          </c:tx>
          <c:spPr>
            <a:solidFill>
              <a:srgbClr val="E10747"/>
            </a:solidFill>
          </c:spPr>
          <c:invertIfNegative val="0"/>
          <c:dPt>
            <c:idx val="0"/>
            <c:invertIfNegative val="0"/>
            <c:bubble3D val="0"/>
            <c:spPr>
              <a:solidFill>
                <a:schemeClr val="accent1">
                  <a:lumMod val="75000"/>
                </a:schemeClr>
              </a:solidFill>
            </c:spPr>
            <c:extLst>
              <c:ext xmlns:c16="http://schemas.microsoft.com/office/drawing/2014/chart" uri="{C3380CC4-5D6E-409C-BE32-E72D297353CC}">
                <c16:uniqueId val="{00000002-D448-4DD7-86E5-CD41FC24BA49}"/>
              </c:ext>
            </c:extLst>
          </c:dPt>
          <c:dPt>
            <c:idx val="1"/>
            <c:invertIfNegative val="0"/>
            <c:bubble3D val="0"/>
            <c:spPr>
              <a:solidFill>
                <a:schemeClr val="accent1">
                  <a:lumMod val="75000"/>
                </a:schemeClr>
              </a:solidFill>
            </c:spPr>
            <c:extLst>
              <c:ext xmlns:c16="http://schemas.microsoft.com/office/drawing/2014/chart" uri="{C3380CC4-5D6E-409C-BE32-E72D297353CC}">
                <c16:uniqueId val="{00000000-D448-4DD7-86E5-CD41FC24BA49}"/>
              </c:ext>
            </c:extLst>
          </c:dPt>
          <c:dPt>
            <c:idx val="2"/>
            <c:invertIfNegative val="0"/>
            <c:bubble3D val="0"/>
            <c:spPr>
              <a:solidFill>
                <a:srgbClr val="A90535"/>
              </a:solidFill>
            </c:spPr>
            <c:extLst>
              <c:ext xmlns:c16="http://schemas.microsoft.com/office/drawing/2014/chart" uri="{C3380CC4-5D6E-409C-BE32-E72D297353CC}">
                <c16:uniqueId val="{00000003-D448-4DD7-86E5-CD41FC24BA49}"/>
              </c:ext>
            </c:extLst>
          </c:dPt>
          <c:dPt>
            <c:idx val="3"/>
            <c:invertIfNegative val="0"/>
            <c:bubble3D val="0"/>
            <c:spPr>
              <a:solidFill>
                <a:srgbClr val="A90535"/>
              </a:solidFill>
            </c:spPr>
            <c:extLst>
              <c:ext xmlns:c16="http://schemas.microsoft.com/office/drawing/2014/chart" uri="{C3380CC4-5D6E-409C-BE32-E72D297353CC}">
                <c16:uniqueId val="{00000004-D448-4DD7-86E5-CD41FC24BA49}"/>
              </c:ext>
            </c:extLst>
          </c:dPt>
          <c:dPt>
            <c:idx val="4"/>
            <c:invertIfNegative val="0"/>
            <c:bubble3D val="0"/>
            <c:spPr>
              <a:solidFill>
                <a:schemeClr val="accent1">
                  <a:lumMod val="75000"/>
                </a:schemeClr>
              </a:solidFill>
            </c:spPr>
            <c:extLst>
              <c:ext xmlns:c16="http://schemas.microsoft.com/office/drawing/2014/chart" uri="{C3380CC4-5D6E-409C-BE32-E72D297353CC}">
                <c16:uniqueId val="{00000005-D448-4DD7-86E5-CD41FC24BA49}"/>
              </c:ext>
            </c:extLst>
          </c:dPt>
          <c:cat>
            <c:strRef>
              <c:f>Sheet1!$A$2:$A$6</c:f>
              <c:strCache>
                <c:ptCount val="5"/>
                <c:pt idx="0">
                  <c:v>England</c:v>
                </c:pt>
                <c:pt idx="1">
                  <c:v>Scotland</c:v>
                </c:pt>
                <c:pt idx="2">
                  <c:v>Wales</c:v>
                </c:pt>
                <c:pt idx="3">
                  <c:v>N Ireland</c:v>
                </c:pt>
                <c:pt idx="4">
                  <c:v>UK</c:v>
                </c:pt>
              </c:strCache>
            </c:strRef>
          </c:cat>
          <c:val>
            <c:numRef>
              <c:f>Sheet1!$B$2:$B$6</c:f>
              <c:numCache>
                <c:formatCode>0</c:formatCode>
                <c:ptCount val="5"/>
                <c:pt idx="0">
                  <c:v>50</c:v>
                </c:pt>
                <c:pt idx="1">
                  <c:v>45</c:v>
                </c:pt>
                <c:pt idx="2">
                  <c:v>43</c:v>
                </c:pt>
                <c:pt idx="3">
                  <c:v>40</c:v>
                </c:pt>
                <c:pt idx="4">
                  <c:v>48</c:v>
                </c:pt>
              </c:numCache>
            </c:numRef>
          </c:val>
          <c:extLst>
            <c:ext xmlns:c16="http://schemas.microsoft.com/office/drawing/2014/chart" uri="{C3380CC4-5D6E-409C-BE32-E72D297353CC}">
              <c16:uniqueId val="{00000000-2F99-471D-9012-E780E6042495}"/>
            </c:ext>
          </c:extLst>
        </c:ser>
        <c:ser>
          <c:idx val="1"/>
          <c:order val="1"/>
          <c:tx>
            <c:strRef>
              <c:f>Sheet1!$C$1</c:f>
              <c:strCache>
                <c:ptCount val="1"/>
                <c:pt idx="0">
                  <c:v>2013</c:v>
                </c:pt>
              </c:strCache>
            </c:strRef>
          </c:tx>
          <c:spPr>
            <a:solidFill>
              <a:srgbClr val="FCAAC1"/>
            </a:solidFill>
          </c:spPr>
          <c:invertIfNegative val="0"/>
          <c:cat>
            <c:strRef>
              <c:f>Sheet1!$A$2:$A$6</c:f>
              <c:strCache>
                <c:ptCount val="5"/>
                <c:pt idx="0">
                  <c:v>England</c:v>
                </c:pt>
                <c:pt idx="1">
                  <c:v>Scotland</c:v>
                </c:pt>
                <c:pt idx="2">
                  <c:v>Wales</c:v>
                </c:pt>
                <c:pt idx="3">
                  <c:v>N Ireland</c:v>
                </c:pt>
                <c:pt idx="4">
                  <c:v>UK</c:v>
                </c:pt>
              </c:strCache>
            </c:strRef>
          </c:cat>
          <c:val>
            <c:numRef>
              <c:f>Sheet1!$C$2:$C$6</c:f>
              <c:numCache>
                <c:formatCode>0</c:formatCode>
                <c:ptCount val="5"/>
                <c:pt idx="0">
                  <c:v>51</c:v>
                </c:pt>
                <c:pt idx="1">
                  <c:v>49</c:v>
                </c:pt>
                <c:pt idx="2">
                  <c:v>41</c:v>
                </c:pt>
                <c:pt idx="3">
                  <c:v>38</c:v>
                </c:pt>
                <c:pt idx="4">
                  <c:v>50</c:v>
                </c:pt>
              </c:numCache>
            </c:numRef>
          </c:val>
          <c:extLst>
            <c:ext xmlns:c16="http://schemas.microsoft.com/office/drawing/2014/chart" uri="{C3380CC4-5D6E-409C-BE32-E72D297353CC}">
              <c16:uniqueId val="{00000001-2F99-471D-9012-E780E6042495}"/>
            </c:ext>
          </c:extLst>
        </c:ser>
        <c:ser>
          <c:idx val="2"/>
          <c:order val="2"/>
          <c:tx>
            <c:strRef>
              <c:f>Sheet1!$D$1</c:f>
              <c:strCache>
                <c:ptCount val="1"/>
                <c:pt idx="0">
                  <c:v>2014</c:v>
                </c:pt>
              </c:strCache>
            </c:strRef>
          </c:tx>
          <c:spPr>
            <a:solidFill>
              <a:srgbClr val="808080"/>
            </a:solidFill>
          </c:spPr>
          <c:invertIfNegative val="0"/>
          <c:cat>
            <c:strRef>
              <c:f>Sheet1!$A$2:$A$6</c:f>
              <c:strCache>
                <c:ptCount val="5"/>
                <c:pt idx="0">
                  <c:v>England</c:v>
                </c:pt>
                <c:pt idx="1">
                  <c:v>Scotland</c:v>
                </c:pt>
                <c:pt idx="2">
                  <c:v>Wales</c:v>
                </c:pt>
                <c:pt idx="3">
                  <c:v>N Ireland</c:v>
                </c:pt>
                <c:pt idx="4">
                  <c:v>UK</c:v>
                </c:pt>
              </c:strCache>
            </c:strRef>
          </c:cat>
          <c:val>
            <c:numRef>
              <c:f>Sheet1!$D$2:$D$6</c:f>
              <c:numCache>
                <c:formatCode>0</c:formatCode>
                <c:ptCount val="5"/>
                <c:pt idx="0">
                  <c:v>52</c:v>
                </c:pt>
                <c:pt idx="1">
                  <c:v>48</c:v>
                </c:pt>
                <c:pt idx="2">
                  <c:v>43</c:v>
                </c:pt>
                <c:pt idx="3">
                  <c:v>38</c:v>
                </c:pt>
                <c:pt idx="4">
                  <c:v>50</c:v>
                </c:pt>
              </c:numCache>
            </c:numRef>
          </c:val>
          <c:extLst>
            <c:ext xmlns:c16="http://schemas.microsoft.com/office/drawing/2014/chart" uri="{C3380CC4-5D6E-409C-BE32-E72D297353CC}">
              <c16:uniqueId val="{00000002-2F99-471D-9012-E780E6042495}"/>
            </c:ext>
          </c:extLst>
        </c:ser>
        <c:ser>
          <c:idx val="3"/>
          <c:order val="3"/>
          <c:tx>
            <c:strRef>
              <c:f>Sheet1!$E$1</c:f>
              <c:strCache>
                <c:ptCount val="1"/>
                <c:pt idx="0">
                  <c:v>2015</c:v>
                </c:pt>
              </c:strCache>
            </c:strRef>
          </c:tx>
          <c:spPr>
            <a:solidFill>
              <a:srgbClr val="E6E6E6"/>
            </a:solidFill>
          </c:spPr>
          <c:invertIfNegative val="0"/>
          <c:cat>
            <c:strRef>
              <c:f>Sheet1!$A$2:$A$6</c:f>
              <c:strCache>
                <c:ptCount val="5"/>
                <c:pt idx="0">
                  <c:v>England</c:v>
                </c:pt>
                <c:pt idx="1">
                  <c:v>Scotland</c:v>
                </c:pt>
                <c:pt idx="2">
                  <c:v>Wales</c:v>
                </c:pt>
                <c:pt idx="3">
                  <c:v>N Ireland</c:v>
                </c:pt>
                <c:pt idx="4">
                  <c:v>UK</c:v>
                </c:pt>
              </c:strCache>
            </c:strRef>
          </c:cat>
          <c:val>
            <c:numRef>
              <c:f>Sheet1!$E$2:$E$6</c:f>
              <c:numCache>
                <c:formatCode>0</c:formatCode>
                <c:ptCount val="5"/>
                <c:pt idx="0">
                  <c:v>52</c:v>
                </c:pt>
                <c:pt idx="1">
                  <c:v>49</c:v>
                </c:pt>
                <c:pt idx="2">
                  <c:v>47</c:v>
                </c:pt>
                <c:pt idx="3">
                  <c:v>42</c:v>
                </c:pt>
                <c:pt idx="4">
                  <c:v>51</c:v>
                </c:pt>
              </c:numCache>
            </c:numRef>
          </c:val>
          <c:extLst>
            <c:ext xmlns:c16="http://schemas.microsoft.com/office/drawing/2014/chart" uri="{C3380CC4-5D6E-409C-BE32-E72D297353CC}">
              <c16:uniqueId val="{00000003-2F99-471D-9012-E780E6042495}"/>
            </c:ext>
          </c:extLst>
        </c:ser>
        <c:ser>
          <c:idx val="4"/>
          <c:order val="4"/>
          <c:tx>
            <c:strRef>
              <c:f>Sheet1!$F$1</c:f>
              <c:strCache>
                <c:ptCount val="1"/>
                <c:pt idx="0">
                  <c:v>2016</c:v>
                </c:pt>
              </c:strCache>
            </c:strRef>
          </c:tx>
          <c:spPr>
            <a:solidFill>
              <a:srgbClr val="E10747"/>
            </a:solidFill>
          </c:spPr>
          <c:invertIfNegative val="0"/>
          <c:cat>
            <c:strRef>
              <c:f>Sheet1!$A$2:$A$6</c:f>
              <c:strCache>
                <c:ptCount val="5"/>
                <c:pt idx="0">
                  <c:v>England</c:v>
                </c:pt>
                <c:pt idx="1">
                  <c:v>Scotland</c:v>
                </c:pt>
                <c:pt idx="2">
                  <c:v>Wales</c:v>
                </c:pt>
                <c:pt idx="3">
                  <c:v>N Ireland</c:v>
                </c:pt>
                <c:pt idx="4">
                  <c:v>UK</c:v>
                </c:pt>
              </c:strCache>
            </c:strRef>
          </c:cat>
          <c:val>
            <c:numRef>
              <c:f>Sheet1!$F$2:$F$6</c:f>
              <c:numCache>
                <c:formatCode>0</c:formatCode>
                <c:ptCount val="5"/>
                <c:pt idx="0">
                  <c:v>52</c:v>
                </c:pt>
                <c:pt idx="1">
                  <c:v>49</c:v>
                </c:pt>
                <c:pt idx="2">
                  <c:v>47</c:v>
                </c:pt>
                <c:pt idx="3">
                  <c:v>47</c:v>
                </c:pt>
                <c:pt idx="4">
                  <c:v>52</c:v>
                </c:pt>
              </c:numCache>
            </c:numRef>
          </c:val>
          <c:extLst>
            <c:ext xmlns:c16="http://schemas.microsoft.com/office/drawing/2014/chart" uri="{C3380CC4-5D6E-409C-BE32-E72D297353CC}">
              <c16:uniqueId val="{00000004-2F99-471D-9012-E780E6042495}"/>
            </c:ext>
          </c:extLst>
        </c:ser>
        <c:dLbls>
          <c:showLegendKey val="0"/>
          <c:showVal val="0"/>
          <c:showCatName val="0"/>
          <c:showSerName val="0"/>
          <c:showPercent val="0"/>
          <c:showBubbleSize val="0"/>
        </c:dLbls>
        <c:gapWidth val="150"/>
        <c:axId val="321548568"/>
        <c:axId val="321546608"/>
      </c:barChart>
      <c:catAx>
        <c:axId val="321548568"/>
        <c:scaling>
          <c:orientation val="minMax"/>
        </c:scaling>
        <c:delete val="0"/>
        <c:axPos val="b"/>
        <c:numFmt formatCode="General" sourceLinked="1"/>
        <c:majorTickMark val="out"/>
        <c:minorTickMark val="none"/>
        <c:tickLblPos val="nextTo"/>
        <c:crossAx val="321546608"/>
        <c:crosses val="autoZero"/>
        <c:auto val="1"/>
        <c:lblAlgn val="ctr"/>
        <c:lblOffset val="100"/>
        <c:noMultiLvlLbl val="0"/>
      </c:catAx>
      <c:valAx>
        <c:axId val="321546608"/>
        <c:scaling>
          <c:orientation val="minMax"/>
          <c:max val="60"/>
        </c:scaling>
        <c:delete val="0"/>
        <c:axPos val="l"/>
        <c:numFmt formatCode="0" sourceLinked="1"/>
        <c:majorTickMark val="out"/>
        <c:minorTickMark val="none"/>
        <c:tickLblPos val="nextTo"/>
        <c:crossAx val="321548568"/>
        <c:crosses val="autoZero"/>
        <c:crossBetween val="between"/>
      </c:valAx>
      <c:dTable>
        <c:showHorzBorder val="1"/>
        <c:showVertBorder val="1"/>
        <c:showOutline val="1"/>
        <c:showKeys val="1"/>
      </c:dTable>
      <c:spPr>
        <a:noFill/>
        <a:ln w="25375">
          <a:noFill/>
        </a:ln>
      </c:spPr>
    </c:plotArea>
    <c:plotVisOnly val="1"/>
    <c:dispBlanksAs val="gap"/>
    <c:showDLblsOverMax val="0"/>
  </c:chart>
  <c:txPr>
    <a:bodyPr/>
    <a:lstStyle/>
    <a:p>
      <a:pPr>
        <a:defRPr sz="1124">
          <a:latin typeface="Arial Narrow" panose="020B0606020202030204" pitchFamily="34" charset="0"/>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125984251968504"/>
          <c:y val="4.7210300429184553E-2"/>
          <c:w val="0.79133858267716539"/>
          <c:h val="0.52789699570815452"/>
        </c:manualLayout>
      </c:layout>
      <c:barChart>
        <c:barDir val="col"/>
        <c:grouping val="clustered"/>
        <c:varyColors val="0"/>
        <c:ser>
          <c:idx val="3"/>
          <c:order val="0"/>
          <c:tx>
            <c:strRef>
              <c:f>Sheet1!$A$5</c:f>
              <c:strCache>
                <c:ptCount val="1"/>
                <c:pt idx="0">
                  <c:v>2012</c:v>
                </c:pt>
              </c:strCache>
            </c:strRef>
          </c:tx>
          <c:spPr>
            <a:solidFill>
              <a:srgbClr val="E10747"/>
            </a:solidFill>
            <a:ln w="15417">
              <a:solidFill>
                <a:srgbClr val="969696"/>
              </a:solidFill>
              <a:prstDash val="solid"/>
            </a:ln>
          </c:spPr>
          <c:invertIfNegative val="0"/>
          <c:cat>
            <c:strRef>
              <c:f>Sheet1!$B$1:$F$1</c:f>
              <c:strCache>
                <c:ptCount val="5"/>
                <c:pt idx="0">
                  <c:v>Eng</c:v>
                </c:pt>
                <c:pt idx="1">
                  <c:v>Scot</c:v>
                </c:pt>
                <c:pt idx="2">
                  <c:v>Wales</c:v>
                </c:pt>
                <c:pt idx="3">
                  <c:v>N Ire</c:v>
                </c:pt>
                <c:pt idx="4">
                  <c:v>UK</c:v>
                </c:pt>
              </c:strCache>
            </c:strRef>
          </c:cat>
          <c:val>
            <c:numRef>
              <c:f>Sheet1!$B$5:$F$5</c:f>
              <c:numCache>
                <c:formatCode>General</c:formatCode>
                <c:ptCount val="5"/>
                <c:pt idx="0">
                  <c:v>46</c:v>
                </c:pt>
                <c:pt idx="1">
                  <c:v>43</c:v>
                </c:pt>
                <c:pt idx="2">
                  <c:v>35</c:v>
                </c:pt>
                <c:pt idx="3">
                  <c:v>35</c:v>
                </c:pt>
                <c:pt idx="4">
                  <c:v>45</c:v>
                </c:pt>
              </c:numCache>
            </c:numRef>
          </c:val>
          <c:extLst>
            <c:ext xmlns:c16="http://schemas.microsoft.com/office/drawing/2014/chart" uri="{C3380CC4-5D6E-409C-BE32-E72D297353CC}">
              <c16:uniqueId val="{00000000-0F51-427B-A5A6-3231B368B5D9}"/>
            </c:ext>
          </c:extLst>
        </c:ser>
        <c:ser>
          <c:idx val="4"/>
          <c:order val="1"/>
          <c:tx>
            <c:strRef>
              <c:f>Sheet1!$A$6</c:f>
              <c:strCache>
                <c:ptCount val="1"/>
                <c:pt idx="0">
                  <c:v>2013</c:v>
                </c:pt>
              </c:strCache>
            </c:strRef>
          </c:tx>
          <c:spPr>
            <a:solidFill>
              <a:srgbClr val="FCAAC1"/>
            </a:solidFill>
            <a:ln w="15417">
              <a:solidFill>
                <a:srgbClr val="969696"/>
              </a:solidFill>
              <a:prstDash val="solid"/>
            </a:ln>
          </c:spPr>
          <c:invertIfNegative val="0"/>
          <c:cat>
            <c:strRef>
              <c:f>Sheet1!$B$1:$F$1</c:f>
              <c:strCache>
                <c:ptCount val="5"/>
                <c:pt idx="0">
                  <c:v>Eng</c:v>
                </c:pt>
                <c:pt idx="1">
                  <c:v>Scot</c:v>
                </c:pt>
                <c:pt idx="2">
                  <c:v>Wales</c:v>
                </c:pt>
                <c:pt idx="3">
                  <c:v>N Ire</c:v>
                </c:pt>
                <c:pt idx="4">
                  <c:v>UK</c:v>
                </c:pt>
              </c:strCache>
            </c:strRef>
          </c:cat>
          <c:val>
            <c:numRef>
              <c:f>Sheet1!$B$6:$F$6</c:f>
              <c:numCache>
                <c:formatCode>General</c:formatCode>
                <c:ptCount val="5"/>
                <c:pt idx="0">
                  <c:v>48</c:v>
                </c:pt>
                <c:pt idx="1">
                  <c:v>46</c:v>
                </c:pt>
                <c:pt idx="2">
                  <c:v>37</c:v>
                </c:pt>
                <c:pt idx="3">
                  <c:v>34</c:v>
                </c:pt>
                <c:pt idx="4">
                  <c:v>47</c:v>
                </c:pt>
              </c:numCache>
            </c:numRef>
          </c:val>
          <c:extLst>
            <c:ext xmlns:c16="http://schemas.microsoft.com/office/drawing/2014/chart" uri="{C3380CC4-5D6E-409C-BE32-E72D297353CC}">
              <c16:uniqueId val="{00000001-0F51-427B-A5A6-3231B368B5D9}"/>
            </c:ext>
          </c:extLst>
        </c:ser>
        <c:ser>
          <c:idx val="5"/>
          <c:order val="2"/>
          <c:tx>
            <c:strRef>
              <c:f>Sheet1!$A$7</c:f>
              <c:strCache>
                <c:ptCount val="1"/>
                <c:pt idx="0">
                  <c:v>2014</c:v>
                </c:pt>
              </c:strCache>
            </c:strRef>
          </c:tx>
          <c:spPr>
            <a:solidFill>
              <a:srgbClr val="808080"/>
            </a:solidFill>
            <a:ln w="15417">
              <a:solidFill>
                <a:srgbClr val="808080"/>
              </a:solidFill>
              <a:prstDash val="solid"/>
            </a:ln>
          </c:spPr>
          <c:invertIfNegative val="0"/>
          <c:cat>
            <c:strRef>
              <c:f>Sheet1!$B$1:$F$1</c:f>
              <c:strCache>
                <c:ptCount val="5"/>
                <c:pt idx="0">
                  <c:v>Eng</c:v>
                </c:pt>
                <c:pt idx="1">
                  <c:v>Scot</c:v>
                </c:pt>
                <c:pt idx="2">
                  <c:v>Wales</c:v>
                </c:pt>
                <c:pt idx="3">
                  <c:v>N Ire</c:v>
                </c:pt>
                <c:pt idx="4">
                  <c:v>UK</c:v>
                </c:pt>
              </c:strCache>
            </c:strRef>
          </c:cat>
          <c:val>
            <c:numRef>
              <c:f>Sheet1!$B$7:$F$7</c:f>
              <c:numCache>
                <c:formatCode>General</c:formatCode>
                <c:ptCount val="5"/>
                <c:pt idx="0">
                  <c:v>49</c:v>
                </c:pt>
                <c:pt idx="1">
                  <c:v>42</c:v>
                </c:pt>
                <c:pt idx="2">
                  <c:v>39</c:v>
                </c:pt>
                <c:pt idx="3">
                  <c:v>36</c:v>
                </c:pt>
                <c:pt idx="4">
                  <c:v>48</c:v>
                </c:pt>
              </c:numCache>
            </c:numRef>
          </c:val>
          <c:extLst>
            <c:ext xmlns:c16="http://schemas.microsoft.com/office/drawing/2014/chart" uri="{C3380CC4-5D6E-409C-BE32-E72D297353CC}">
              <c16:uniqueId val="{00000002-0F51-427B-A5A6-3231B368B5D9}"/>
            </c:ext>
          </c:extLst>
        </c:ser>
        <c:ser>
          <c:idx val="6"/>
          <c:order val="3"/>
          <c:tx>
            <c:strRef>
              <c:f>Sheet1!$A$8</c:f>
              <c:strCache>
                <c:ptCount val="1"/>
                <c:pt idx="0">
                  <c:v>2015</c:v>
                </c:pt>
              </c:strCache>
            </c:strRef>
          </c:tx>
          <c:spPr>
            <a:solidFill>
              <a:srgbClr val="E6E6E6"/>
            </a:solidFill>
            <a:ln w="15417">
              <a:solidFill>
                <a:srgbClr val="969696"/>
              </a:solidFill>
              <a:prstDash val="solid"/>
            </a:ln>
          </c:spPr>
          <c:invertIfNegative val="0"/>
          <c:cat>
            <c:strRef>
              <c:f>Sheet1!$B$1:$F$1</c:f>
              <c:strCache>
                <c:ptCount val="5"/>
                <c:pt idx="0">
                  <c:v>Eng</c:v>
                </c:pt>
                <c:pt idx="1">
                  <c:v>Scot</c:v>
                </c:pt>
                <c:pt idx="2">
                  <c:v>Wales</c:v>
                </c:pt>
                <c:pt idx="3">
                  <c:v>N Ire</c:v>
                </c:pt>
                <c:pt idx="4">
                  <c:v>UK</c:v>
                </c:pt>
              </c:strCache>
            </c:strRef>
          </c:cat>
          <c:val>
            <c:numRef>
              <c:f>Sheet1!$B$8:$F$8</c:f>
              <c:numCache>
                <c:formatCode>General</c:formatCode>
                <c:ptCount val="5"/>
                <c:pt idx="0">
                  <c:v>50</c:v>
                </c:pt>
                <c:pt idx="1">
                  <c:v>48</c:v>
                </c:pt>
                <c:pt idx="2">
                  <c:v>42</c:v>
                </c:pt>
                <c:pt idx="3">
                  <c:v>35</c:v>
                </c:pt>
                <c:pt idx="4">
                  <c:v>49</c:v>
                </c:pt>
              </c:numCache>
            </c:numRef>
          </c:val>
          <c:extLst>
            <c:ext xmlns:c16="http://schemas.microsoft.com/office/drawing/2014/chart" uri="{C3380CC4-5D6E-409C-BE32-E72D297353CC}">
              <c16:uniqueId val="{00000003-0F51-427B-A5A6-3231B368B5D9}"/>
            </c:ext>
          </c:extLst>
        </c:ser>
        <c:ser>
          <c:idx val="7"/>
          <c:order val="4"/>
          <c:tx>
            <c:strRef>
              <c:f>Sheet1!$A$9</c:f>
              <c:strCache>
                <c:ptCount val="1"/>
                <c:pt idx="0">
                  <c:v>2016</c:v>
                </c:pt>
              </c:strCache>
            </c:strRef>
          </c:tx>
          <c:spPr>
            <a:solidFill>
              <a:srgbClr val="A90535"/>
            </a:solidFill>
            <a:ln w="15417">
              <a:solidFill>
                <a:srgbClr val="000000"/>
              </a:solidFill>
              <a:prstDash val="solid"/>
            </a:ln>
          </c:spPr>
          <c:invertIfNegative val="0"/>
          <c:cat>
            <c:strRef>
              <c:f>Sheet1!$B$1:$F$1</c:f>
              <c:strCache>
                <c:ptCount val="5"/>
                <c:pt idx="0">
                  <c:v>Eng</c:v>
                </c:pt>
                <c:pt idx="1">
                  <c:v>Scot</c:v>
                </c:pt>
                <c:pt idx="2">
                  <c:v>Wales</c:v>
                </c:pt>
                <c:pt idx="3">
                  <c:v>N Ire</c:v>
                </c:pt>
                <c:pt idx="4">
                  <c:v>UK</c:v>
                </c:pt>
              </c:strCache>
            </c:strRef>
          </c:cat>
          <c:val>
            <c:numRef>
              <c:f>Sheet1!$B$9:$F$9</c:f>
              <c:numCache>
                <c:formatCode>General</c:formatCode>
                <c:ptCount val="5"/>
                <c:pt idx="0">
                  <c:v>49</c:v>
                </c:pt>
                <c:pt idx="1">
                  <c:v>48</c:v>
                </c:pt>
                <c:pt idx="2">
                  <c:v>43</c:v>
                </c:pt>
                <c:pt idx="3">
                  <c:v>39</c:v>
                </c:pt>
                <c:pt idx="4">
                  <c:v>49</c:v>
                </c:pt>
              </c:numCache>
            </c:numRef>
          </c:val>
          <c:extLst>
            <c:ext xmlns:c16="http://schemas.microsoft.com/office/drawing/2014/chart" uri="{C3380CC4-5D6E-409C-BE32-E72D297353CC}">
              <c16:uniqueId val="{00000004-0F51-427B-A5A6-3231B368B5D9}"/>
            </c:ext>
          </c:extLst>
        </c:ser>
        <c:dLbls>
          <c:showLegendKey val="0"/>
          <c:showVal val="0"/>
          <c:showCatName val="0"/>
          <c:showSerName val="0"/>
          <c:showPercent val="0"/>
          <c:showBubbleSize val="0"/>
        </c:dLbls>
        <c:gapWidth val="150"/>
        <c:axId val="320337672"/>
        <c:axId val="320340808"/>
      </c:barChart>
      <c:catAx>
        <c:axId val="320337672"/>
        <c:scaling>
          <c:orientation val="minMax"/>
        </c:scaling>
        <c:delete val="0"/>
        <c:axPos val="b"/>
        <c:numFmt formatCode="General" sourceLinked="1"/>
        <c:majorTickMark val="out"/>
        <c:minorTickMark val="none"/>
        <c:tickLblPos val="nextTo"/>
        <c:spPr>
          <a:ln w="3855">
            <a:solidFill>
              <a:srgbClr val="000000"/>
            </a:solidFill>
            <a:prstDash val="solid"/>
          </a:ln>
        </c:spPr>
        <c:txPr>
          <a:bodyPr rot="0" vert="horz"/>
          <a:lstStyle/>
          <a:p>
            <a:pPr>
              <a:defRPr sz="980" b="1" i="0" u="none" strike="noStrike" baseline="0">
                <a:solidFill>
                  <a:srgbClr val="000000"/>
                </a:solidFill>
                <a:latin typeface="Arial"/>
                <a:ea typeface="Arial"/>
                <a:cs typeface="Arial"/>
              </a:defRPr>
            </a:pPr>
            <a:endParaRPr lang="en-US"/>
          </a:p>
        </c:txPr>
        <c:crossAx val="320340808"/>
        <c:crosses val="autoZero"/>
        <c:auto val="0"/>
        <c:lblAlgn val="ctr"/>
        <c:lblOffset val="100"/>
        <c:tickMarkSkip val="1"/>
        <c:noMultiLvlLbl val="0"/>
      </c:catAx>
      <c:valAx>
        <c:axId val="320340808"/>
        <c:scaling>
          <c:orientation val="minMax"/>
          <c:max val="100"/>
        </c:scaling>
        <c:delete val="0"/>
        <c:axPos val="l"/>
        <c:title>
          <c:tx>
            <c:rich>
              <a:bodyPr rot="0" vert="horz"/>
              <a:lstStyle/>
              <a:p>
                <a:pPr algn="ctr">
                  <a:defRPr sz="970" b="1" i="0" u="none" strike="noStrike" baseline="0">
                    <a:solidFill>
                      <a:srgbClr val="000000"/>
                    </a:solidFill>
                    <a:latin typeface="Arial"/>
                    <a:ea typeface="Arial"/>
                    <a:cs typeface="Arial"/>
                  </a:defRPr>
                </a:pPr>
                <a:r>
                  <a:rPr lang="en-GB" dirty="0"/>
                  <a:t>%</a:t>
                </a:r>
              </a:p>
            </c:rich>
          </c:tx>
          <c:layout>
            <c:manualLayout>
              <c:xMode val="edge"/>
              <c:yMode val="edge"/>
              <c:x val="8.7368354169347573E-2"/>
              <c:y val="1.3066316710411198E-2"/>
            </c:manualLayout>
          </c:layout>
          <c:overlay val="0"/>
          <c:spPr>
            <a:noFill/>
            <a:ln w="30835">
              <a:noFill/>
            </a:ln>
          </c:spPr>
        </c:title>
        <c:numFmt formatCode="General" sourceLinked="1"/>
        <c:majorTickMark val="out"/>
        <c:minorTickMark val="none"/>
        <c:tickLblPos val="nextTo"/>
        <c:spPr>
          <a:ln w="3855">
            <a:solidFill>
              <a:srgbClr val="000000"/>
            </a:solidFill>
            <a:prstDash val="solid"/>
          </a:ln>
        </c:spPr>
        <c:txPr>
          <a:bodyPr rot="0" vert="horz"/>
          <a:lstStyle/>
          <a:p>
            <a:pPr>
              <a:defRPr sz="980" b="0" i="0" u="none" strike="noStrike" baseline="0">
                <a:solidFill>
                  <a:srgbClr val="000000"/>
                </a:solidFill>
                <a:latin typeface="Arial"/>
                <a:ea typeface="Arial"/>
                <a:cs typeface="Arial"/>
              </a:defRPr>
            </a:pPr>
            <a:endParaRPr lang="en-US"/>
          </a:p>
        </c:txPr>
        <c:crossAx val="320337672"/>
        <c:crosses val="autoZero"/>
        <c:crossBetween val="between"/>
        <c:majorUnit val="20"/>
      </c:valAx>
      <c:dTable>
        <c:showHorzBorder val="1"/>
        <c:showVertBorder val="1"/>
        <c:showOutline val="1"/>
        <c:showKeys val="1"/>
        <c:spPr>
          <a:ln w="3855">
            <a:solidFill>
              <a:srgbClr val="000000"/>
            </a:solidFill>
            <a:prstDash val="solid"/>
          </a:ln>
        </c:spPr>
        <c:txPr>
          <a:bodyPr/>
          <a:lstStyle/>
          <a:p>
            <a:pPr rtl="0">
              <a:defRPr b="0" i="0" baseline="0">
                <a:latin typeface="+mn-lt"/>
              </a:defRPr>
            </a:pPr>
            <a:endParaRPr lang="en-US"/>
          </a:p>
        </c:txPr>
      </c:dTable>
      <c:spPr>
        <a:noFill/>
        <a:ln w="25400">
          <a:noFill/>
        </a:ln>
      </c:spPr>
    </c:plotArea>
    <c:plotVisOnly val="1"/>
    <c:dispBlanksAs val="gap"/>
    <c:showDLblsOverMax val="0"/>
  </c:chart>
  <c:spPr>
    <a:noFill/>
    <a:ln>
      <a:noFill/>
    </a:ln>
  </c:spPr>
  <c:txPr>
    <a:bodyPr/>
    <a:lstStyle/>
    <a:p>
      <a:pPr>
        <a:defRPr sz="980" b="1" i="0" u="none" strike="noStrike" baseline="0">
          <a:solidFill>
            <a:srgbClr val="000000"/>
          </a:solidFill>
          <a:latin typeface="Arial"/>
          <a:ea typeface="Arial"/>
          <a:cs typeface="Arial"/>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1686746987951808"/>
          <c:y val="5.1162790697674418E-2"/>
          <c:w val="0.78714859437751006"/>
          <c:h val="0.48372093023255813"/>
        </c:manualLayout>
      </c:layout>
      <c:barChart>
        <c:barDir val="col"/>
        <c:grouping val="clustered"/>
        <c:varyColors val="0"/>
        <c:ser>
          <c:idx val="3"/>
          <c:order val="0"/>
          <c:tx>
            <c:strRef>
              <c:f>Sheet1!$A$6</c:f>
              <c:strCache>
                <c:ptCount val="1"/>
                <c:pt idx="0">
                  <c:v>2012</c:v>
                </c:pt>
              </c:strCache>
            </c:strRef>
          </c:tx>
          <c:spPr>
            <a:solidFill>
              <a:srgbClr val="E10747"/>
            </a:solidFill>
            <a:ln w="14704">
              <a:solidFill>
                <a:srgbClr val="969696"/>
              </a:solidFill>
              <a:prstDash val="solid"/>
            </a:ln>
          </c:spPr>
          <c:invertIfNegative val="0"/>
          <c:cat>
            <c:strRef>
              <c:f>Sheet1!$B$1:$F$1</c:f>
              <c:strCache>
                <c:ptCount val="5"/>
                <c:pt idx="0">
                  <c:v>Eng</c:v>
                </c:pt>
                <c:pt idx="1">
                  <c:v>Scot</c:v>
                </c:pt>
                <c:pt idx="2">
                  <c:v>Wales</c:v>
                </c:pt>
                <c:pt idx="3">
                  <c:v>N Ire</c:v>
                </c:pt>
                <c:pt idx="4">
                  <c:v>UK</c:v>
                </c:pt>
              </c:strCache>
            </c:strRef>
          </c:cat>
          <c:val>
            <c:numRef>
              <c:f>Sheet1!$B$6:$F$6</c:f>
              <c:numCache>
                <c:formatCode>General</c:formatCode>
                <c:ptCount val="5"/>
                <c:pt idx="0">
                  <c:v>69</c:v>
                </c:pt>
                <c:pt idx="1">
                  <c:v>61</c:v>
                </c:pt>
                <c:pt idx="2">
                  <c:v>51</c:v>
                </c:pt>
                <c:pt idx="3">
                  <c:v>55</c:v>
                </c:pt>
                <c:pt idx="4">
                  <c:v>65</c:v>
                </c:pt>
              </c:numCache>
            </c:numRef>
          </c:val>
          <c:extLst>
            <c:ext xmlns:c16="http://schemas.microsoft.com/office/drawing/2014/chart" uri="{C3380CC4-5D6E-409C-BE32-E72D297353CC}">
              <c16:uniqueId val="{00000000-1C60-4B6D-8E19-42C0C74D3D19}"/>
            </c:ext>
          </c:extLst>
        </c:ser>
        <c:ser>
          <c:idx val="4"/>
          <c:order val="1"/>
          <c:tx>
            <c:strRef>
              <c:f>Sheet1!$A$7</c:f>
              <c:strCache>
                <c:ptCount val="1"/>
                <c:pt idx="0">
                  <c:v>2013</c:v>
                </c:pt>
              </c:strCache>
            </c:strRef>
          </c:tx>
          <c:spPr>
            <a:solidFill>
              <a:srgbClr val="FCAAC1"/>
            </a:solidFill>
            <a:ln w="14704">
              <a:solidFill>
                <a:srgbClr val="969696"/>
              </a:solidFill>
              <a:prstDash val="solid"/>
            </a:ln>
          </c:spPr>
          <c:invertIfNegative val="0"/>
          <c:cat>
            <c:strRef>
              <c:f>Sheet1!$B$1:$F$1</c:f>
              <c:strCache>
                <c:ptCount val="5"/>
                <c:pt idx="0">
                  <c:v>Eng</c:v>
                </c:pt>
                <c:pt idx="1">
                  <c:v>Scot</c:v>
                </c:pt>
                <c:pt idx="2">
                  <c:v>Wales</c:v>
                </c:pt>
                <c:pt idx="3">
                  <c:v>N Ire</c:v>
                </c:pt>
                <c:pt idx="4">
                  <c:v>UK</c:v>
                </c:pt>
              </c:strCache>
            </c:strRef>
          </c:cat>
          <c:val>
            <c:numRef>
              <c:f>Sheet1!$B$7:$F$7</c:f>
              <c:numCache>
                <c:formatCode>General</c:formatCode>
                <c:ptCount val="5"/>
                <c:pt idx="0">
                  <c:v>70</c:v>
                </c:pt>
                <c:pt idx="1">
                  <c:v>66</c:v>
                </c:pt>
                <c:pt idx="2">
                  <c:v>54</c:v>
                </c:pt>
                <c:pt idx="3">
                  <c:v>54</c:v>
                </c:pt>
                <c:pt idx="4">
                  <c:v>68</c:v>
                </c:pt>
              </c:numCache>
            </c:numRef>
          </c:val>
          <c:extLst>
            <c:ext xmlns:c16="http://schemas.microsoft.com/office/drawing/2014/chart" uri="{C3380CC4-5D6E-409C-BE32-E72D297353CC}">
              <c16:uniqueId val="{00000001-1C60-4B6D-8E19-42C0C74D3D19}"/>
            </c:ext>
          </c:extLst>
        </c:ser>
        <c:ser>
          <c:idx val="5"/>
          <c:order val="2"/>
          <c:tx>
            <c:strRef>
              <c:f>Sheet1!$A$8</c:f>
              <c:strCache>
                <c:ptCount val="1"/>
                <c:pt idx="0">
                  <c:v>2014</c:v>
                </c:pt>
              </c:strCache>
            </c:strRef>
          </c:tx>
          <c:spPr>
            <a:solidFill>
              <a:srgbClr val="808080"/>
            </a:solidFill>
            <a:ln w="14704">
              <a:solidFill>
                <a:srgbClr val="808080"/>
              </a:solidFill>
              <a:prstDash val="solid"/>
            </a:ln>
          </c:spPr>
          <c:invertIfNegative val="0"/>
          <c:cat>
            <c:strRef>
              <c:f>Sheet1!$B$1:$F$1</c:f>
              <c:strCache>
                <c:ptCount val="5"/>
                <c:pt idx="0">
                  <c:v>Eng</c:v>
                </c:pt>
                <c:pt idx="1">
                  <c:v>Scot</c:v>
                </c:pt>
                <c:pt idx="2">
                  <c:v>Wales</c:v>
                </c:pt>
                <c:pt idx="3">
                  <c:v>N Ire</c:v>
                </c:pt>
                <c:pt idx="4">
                  <c:v>UK</c:v>
                </c:pt>
              </c:strCache>
            </c:strRef>
          </c:cat>
          <c:val>
            <c:numRef>
              <c:f>Sheet1!$B$8:$F$8</c:f>
              <c:numCache>
                <c:formatCode>General</c:formatCode>
                <c:ptCount val="5"/>
                <c:pt idx="0">
                  <c:v>70</c:v>
                </c:pt>
                <c:pt idx="1">
                  <c:v>60</c:v>
                </c:pt>
                <c:pt idx="2">
                  <c:v>55</c:v>
                </c:pt>
                <c:pt idx="3">
                  <c:v>55</c:v>
                </c:pt>
                <c:pt idx="4">
                  <c:v>69</c:v>
                </c:pt>
              </c:numCache>
            </c:numRef>
          </c:val>
          <c:extLst>
            <c:ext xmlns:c16="http://schemas.microsoft.com/office/drawing/2014/chart" uri="{C3380CC4-5D6E-409C-BE32-E72D297353CC}">
              <c16:uniqueId val="{00000002-1C60-4B6D-8E19-42C0C74D3D19}"/>
            </c:ext>
          </c:extLst>
        </c:ser>
        <c:ser>
          <c:idx val="6"/>
          <c:order val="3"/>
          <c:tx>
            <c:strRef>
              <c:f>Sheet1!$A$9</c:f>
              <c:strCache>
                <c:ptCount val="1"/>
                <c:pt idx="0">
                  <c:v>2015</c:v>
                </c:pt>
              </c:strCache>
            </c:strRef>
          </c:tx>
          <c:spPr>
            <a:solidFill>
              <a:srgbClr val="E6E6E6"/>
            </a:solidFill>
            <a:ln w="14704">
              <a:solidFill>
                <a:srgbClr val="969696"/>
              </a:solidFill>
              <a:prstDash val="solid"/>
            </a:ln>
          </c:spPr>
          <c:invertIfNegative val="0"/>
          <c:cat>
            <c:strRef>
              <c:f>Sheet1!$B$1:$F$1</c:f>
              <c:strCache>
                <c:ptCount val="5"/>
                <c:pt idx="0">
                  <c:v>Eng</c:v>
                </c:pt>
                <c:pt idx="1">
                  <c:v>Scot</c:v>
                </c:pt>
                <c:pt idx="2">
                  <c:v>Wales</c:v>
                </c:pt>
                <c:pt idx="3">
                  <c:v>N Ire</c:v>
                </c:pt>
                <c:pt idx="4">
                  <c:v>UK</c:v>
                </c:pt>
              </c:strCache>
            </c:strRef>
          </c:cat>
          <c:val>
            <c:numRef>
              <c:f>Sheet1!$B$9:$F$9</c:f>
              <c:numCache>
                <c:formatCode>General</c:formatCode>
                <c:ptCount val="5"/>
                <c:pt idx="0">
                  <c:v>72</c:v>
                </c:pt>
                <c:pt idx="1">
                  <c:v>68</c:v>
                </c:pt>
                <c:pt idx="2">
                  <c:v>61</c:v>
                </c:pt>
                <c:pt idx="3">
                  <c:v>52</c:v>
                </c:pt>
                <c:pt idx="4">
                  <c:v>70</c:v>
                </c:pt>
              </c:numCache>
            </c:numRef>
          </c:val>
          <c:extLst>
            <c:ext xmlns:c16="http://schemas.microsoft.com/office/drawing/2014/chart" uri="{C3380CC4-5D6E-409C-BE32-E72D297353CC}">
              <c16:uniqueId val="{00000003-1C60-4B6D-8E19-42C0C74D3D19}"/>
            </c:ext>
          </c:extLst>
        </c:ser>
        <c:ser>
          <c:idx val="7"/>
          <c:order val="4"/>
          <c:tx>
            <c:strRef>
              <c:f>Sheet1!$A$10</c:f>
              <c:strCache>
                <c:ptCount val="1"/>
                <c:pt idx="0">
                  <c:v>2016</c:v>
                </c:pt>
              </c:strCache>
            </c:strRef>
          </c:tx>
          <c:spPr>
            <a:solidFill>
              <a:srgbClr val="A90535"/>
            </a:solidFill>
            <a:ln w="14704">
              <a:solidFill>
                <a:srgbClr val="000000"/>
              </a:solidFill>
              <a:prstDash val="solid"/>
            </a:ln>
          </c:spPr>
          <c:invertIfNegative val="0"/>
          <c:cat>
            <c:strRef>
              <c:f>Sheet1!$B$1:$F$1</c:f>
              <c:strCache>
                <c:ptCount val="5"/>
                <c:pt idx="0">
                  <c:v>Eng</c:v>
                </c:pt>
                <c:pt idx="1">
                  <c:v>Scot</c:v>
                </c:pt>
                <c:pt idx="2">
                  <c:v>Wales</c:v>
                </c:pt>
                <c:pt idx="3">
                  <c:v>N Ire</c:v>
                </c:pt>
                <c:pt idx="4">
                  <c:v>UK</c:v>
                </c:pt>
              </c:strCache>
            </c:strRef>
          </c:cat>
          <c:val>
            <c:numRef>
              <c:f>Sheet1!$B$10:$F$10</c:f>
              <c:numCache>
                <c:formatCode>General</c:formatCode>
                <c:ptCount val="5"/>
                <c:pt idx="0">
                  <c:v>72</c:v>
                </c:pt>
                <c:pt idx="1">
                  <c:v>67</c:v>
                </c:pt>
                <c:pt idx="2">
                  <c:v>60</c:v>
                </c:pt>
                <c:pt idx="3">
                  <c:v>56</c:v>
                </c:pt>
                <c:pt idx="4">
                  <c:v>71</c:v>
                </c:pt>
              </c:numCache>
            </c:numRef>
          </c:val>
          <c:extLst>
            <c:ext xmlns:c16="http://schemas.microsoft.com/office/drawing/2014/chart" uri="{C3380CC4-5D6E-409C-BE32-E72D297353CC}">
              <c16:uniqueId val="{00000004-1C60-4B6D-8E19-42C0C74D3D19}"/>
            </c:ext>
          </c:extLst>
        </c:ser>
        <c:dLbls>
          <c:showLegendKey val="0"/>
          <c:showVal val="0"/>
          <c:showCatName val="0"/>
          <c:showSerName val="0"/>
          <c:showPercent val="0"/>
          <c:showBubbleSize val="0"/>
        </c:dLbls>
        <c:gapWidth val="150"/>
        <c:axId val="319822448"/>
        <c:axId val="493160296"/>
      </c:barChart>
      <c:catAx>
        <c:axId val="319822448"/>
        <c:scaling>
          <c:orientation val="minMax"/>
        </c:scaling>
        <c:delete val="0"/>
        <c:axPos val="b"/>
        <c:numFmt formatCode="General" sourceLinked="1"/>
        <c:majorTickMark val="out"/>
        <c:minorTickMark val="none"/>
        <c:tickLblPos val="nextTo"/>
        <c:spPr>
          <a:ln w="3678">
            <a:solidFill>
              <a:srgbClr val="000000"/>
            </a:solidFill>
            <a:prstDash val="solid"/>
          </a:ln>
        </c:spPr>
        <c:txPr>
          <a:bodyPr rot="0" vert="horz"/>
          <a:lstStyle/>
          <a:p>
            <a:pPr>
              <a:defRPr/>
            </a:pPr>
            <a:endParaRPr lang="en-US"/>
          </a:p>
        </c:txPr>
        <c:crossAx val="493160296"/>
        <c:crosses val="autoZero"/>
        <c:auto val="0"/>
        <c:lblAlgn val="ctr"/>
        <c:lblOffset val="100"/>
        <c:tickMarkSkip val="1"/>
        <c:noMultiLvlLbl val="0"/>
      </c:catAx>
      <c:valAx>
        <c:axId val="493160296"/>
        <c:scaling>
          <c:orientation val="minMax"/>
          <c:max val="100"/>
        </c:scaling>
        <c:delete val="0"/>
        <c:axPos val="l"/>
        <c:title>
          <c:tx>
            <c:rich>
              <a:bodyPr rot="0" vert="horz"/>
              <a:lstStyle/>
              <a:p>
                <a:pPr algn="ctr">
                  <a:defRPr sz="928" b="0" i="0" u="none" strike="noStrike" baseline="0">
                    <a:solidFill>
                      <a:srgbClr val="000000"/>
                    </a:solidFill>
                    <a:latin typeface="Arial"/>
                    <a:ea typeface="Arial"/>
                    <a:cs typeface="Arial"/>
                  </a:defRPr>
                </a:pPr>
                <a:r>
                  <a:rPr lang="en-GB" dirty="0"/>
                  <a:t>%</a:t>
                </a:r>
              </a:p>
            </c:rich>
          </c:tx>
          <c:layout>
            <c:manualLayout>
              <c:xMode val="edge"/>
              <c:yMode val="edge"/>
              <c:x val="6.5455147545809111E-2"/>
              <c:y val="2.0450371631473993E-2"/>
            </c:manualLayout>
          </c:layout>
          <c:overlay val="0"/>
          <c:spPr>
            <a:noFill/>
            <a:ln w="29411">
              <a:noFill/>
            </a:ln>
          </c:spPr>
        </c:title>
        <c:numFmt formatCode="General" sourceLinked="1"/>
        <c:majorTickMark val="out"/>
        <c:minorTickMark val="none"/>
        <c:tickLblPos val="nextTo"/>
        <c:spPr>
          <a:ln w="3678">
            <a:solidFill>
              <a:srgbClr val="000000"/>
            </a:solidFill>
            <a:prstDash val="solid"/>
          </a:ln>
        </c:spPr>
        <c:txPr>
          <a:bodyPr rot="0" vert="horz"/>
          <a:lstStyle/>
          <a:p>
            <a:pPr>
              <a:defRPr/>
            </a:pPr>
            <a:endParaRPr lang="en-US"/>
          </a:p>
        </c:txPr>
        <c:crossAx val="319822448"/>
        <c:crosses val="autoZero"/>
        <c:crossBetween val="between"/>
        <c:majorUnit val="20"/>
      </c:valAx>
      <c:dTable>
        <c:showHorzBorder val="1"/>
        <c:showVertBorder val="1"/>
        <c:showOutline val="1"/>
        <c:showKeys val="1"/>
        <c:spPr>
          <a:ln w="3678">
            <a:solidFill>
              <a:srgbClr val="000000"/>
            </a:solidFill>
            <a:prstDash val="solid"/>
          </a:ln>
        </c:spPr>
      </c:dTable>
      <c:spPr>
        <a:noFill/>
        <a:ln w="25335">
          <a:noFill/>
        </a:ln>
      </c:spPr>
    </c:plotArea>
    <c:plotVisOnly val="1"/>
    <c:dispBlanksAs val="gap"/>
    <c:showDLblsOverMax val="0"/>
  </c:chart>
  <c:spPr>
    <a:noFill/>
    <a:ln>
      <a:noFill/>
    </a:ln>
  </c:spPr>
  <c:txPr>
    <a:bodyPr/>
    <a:lstStyle/>
    <a:p>
      <a:pPr>
        <a:defRPr sz="928" b="0" i="0" u="none" strike="noStrike" baseline="0">
          <a:solidFill>
            <a:srgbClr val="000000"/>
          </a:solidFill>
          <a:latin typeface="Arial"/>
          <a:ea typeface="Arial"/>
          <a:cs typeface="Arial"/>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9548872180451127"/>
          <c:y val="4.9327354260089683E-2"/>
          <c:w val="0.80827067669172936"/>
          <c:h val="0.46636771300448432"/>
        </c:manualLayout>
      </c:layout>
      <c:barChart>
        <c:barDir val="col"/>
        <c:grouping val="clustered"/>
        <c:varyColors val="0"/>
        <c:ser>
          <c:idx val="3"/>
          <c:order val="0"/>
          <c:tx>
            <c:strRef>
              <c:f>Sheet1!$A$5</c:f>
              <c:strCache>
                <c:ptCount val="1"/>
                <c:pt idx="0">
                  <c:v>2012</c:v>
                </c:pt>
              </c:strCache>
            </c:strRef>
          </c:tx>
          <c:spPr>
            <a:solidFill>
              <a:srgbClr val="E10747"/>
            </a:solidFill>
            <a:ln w="14390">
              <a:solidFill>
                <a:srgbClr val="969696"/>
              </a:solidFill>
              <a:prstDash val="solid"/>
            </a:ln>
          </c:spPr>
          <c:invertIfNegative val="0"/>
          <c:cat>
            <c:strRef>
              <c:f>Sheet1!$B$1:$F$1</c:f>
              <c:strCache>
                <c:ptCount val="5"/>
                <c:pt idx="0">
                  <c:v>Eng</c:v>
                </c:pt>
                <c:pt idx="1">
                  <c:v>Scot</c:v>
                </c:pt>
                <c:pt idx="2">
                  <c:v>Wales</c:v>
                </c:pt>
                <c:pt idx="3">
                  <c:v>N Ire</c:v>
                </c:pt>
                <c:pt idx="4">
                  <c:v>UK</c:v>
                </c:pt>
              </c:strCache>
            </c:strRef>
          </c:cat>
          <c:val>
            <c:numRef>
              <c:f>Sheet1!$B$5:$F$5</c:f>
              <c:numCache>
                <c:formatCode>General</c:formatCode>
                <c:ptCount val="5"/>
                <c:pt idx="0">
                  <c:v>63</c:v>
                </c:pt>
                <c:pt idx="1">
                  <c:v>57</c:v>
                </c:pt>
                <c:pt idx="2">
                  <c:v>51</c:v>
                </c:pt>
                <c:pt idx="3">
                  <c:v>58</c:v>
                </c:pt>
                <c:pt idx="4">
                  <c:v>61</c:v>
                </c:pt>
              </c:numCache>
            </c:numRef>
          </c:val>
          <c:extLst>
            <c:ext xmlns:c16="http://schemas.microsoft.com/office/drawing/2014/chart" uri="{C3380CC4-5D6E-409C-BE32-E72D297353CC}">
              <c16:uniqueId val="{00000000-9EE1-454E-A9AD-C43FF7E3C75B}"/>
            </c:ext>
          </c:extLst>
        </c:ser>
        <c:ser>
          <c:idx val="4"/>
          <c:order val="1"/>
          <c:tx>
            <c:strRef>
              <c:f>Sheet1!$A$6</c:f>
              <c:strCache>
                <c:ptCount val="1"/>
                <c:pt idx="0">
                  <c:v>2013</c:v>
                </c:pt>
              </c:strCache>
            </c:strRef>
          </c:tx>
          <c:spPr>
            <a:solidFill>
              <a:srgbClr val="FCAAC1"/>
            </a:solidFill>
            <a:ln w="14390">
              <a:solidFill>
                <a:srgbClr val="969696"/>
              </a:solidFill>
              <a:prstDash val="solid"/>
            </a:ln>
          </c:spPr>
          <c:invertIfNegative val="0"/>
          <c:cat>
            <c:strRef>
              <c:f>Sheet1!$B$1:$F$1</c:f>
              <c:strCache>
                <c:ptCount val="5"/>
                <c:pt idx="0">
                  <c:v>Eng</c:v>
                </c:pt>
                <c:pt idx="1">
                  <c:v>Scot</c:v>
                </c:pt>
                <c:pt idx="2">
                  <c:v>Wales</c:v>
                </c:pt>
                <c:pt idx="3">
                  <c:v>N Ire</c:v>
                </c:pt>
                <c:pt idx="4">
                  <c:v>UK</c:v>
                </c:pt>
              </c:strCache>
            </c:strRef>
          </c:cat>
          <c:val>
            <c:numRef>
              <c:f>Sheet1!$B$6:$F$6</c:f>
              <c:numCache>
                <c:formatCode>General</c:formatCode>
                <c:ptCount val="5"/>
                <c:pt idx="0">
                  <c:v>64</c:v>
                </c:pt>
                <c:pt idx="1">
                  <c:v>62</c:v>
                </c:pt>
                <c:pt idx="2">
                  <c:v>55</c:v>
                </c:pt>
                <c:pt idx="3">
                  <c:v>57</c:v>
                </c:pt>
                <c:pt idx="4">
                  <c:v>63</c:v>
                </c:pt>
              </c:numCache>
            </c:numRef>
          </c:val>
          <c:extLst>
            <c:ext xmlns:c16="http://schemas.microsoft.com/office/drawing/2014/chart" uri="{C3380CC4-5D6E-409C-BE32-E72D297353CC}">
              <c16:uniqueId val="{00000001-9EE1-454E-A9AD-C43FF7E3C75B}"/>
            </c:ext>
          </c:extLst>
        </c:ser>
        <c:ser>
          <c:idx val="5"/>
          <c:order val="2"/>
          <c:tx>
            <c:strRef>
              <c:f>Sheet1!$A$7</c:f>
              <c:strCache>
                <c:ptCount val="1"/>
                <c:pt idx="0">
                  <c:v>2014</c:v>
                </c:pt>
              </c:strCache>
            </c:strRef>
          </c:tx>
          <c:spPr>
            <a:solidFill>
              <a:srgbClr val="808080"/>
            </a:solidFill>
            <a:ln w="14390">
              <a:solidFill>
                <a:srgbClr val="808080"/>
              </a:solidFill>
              <a:prstDash val="solid"/>
            </a:ln>
          </c:spPr>
          <c:invertIfNegative val="0"/>
          <c:cat>
            <c:strRef>
              <c:f>Sheet1!$B$1:$F$1</c:f>
              <c:strCache>
                <c:ptCount val="5"/>
                <c:pt idx="0">
                  <c:v>Eng</c:v>
                </c:pt>
                <c:pt idx="1">
                  <c:v>Scot</c:v>
                </c:pt>
                <c:pt idx="2">
                  <c:v>Wales</c:v>
                </c:pt>
                <c:pt idx="3">
                  <c:v>N Ire</c:v>
                </c:pt>
                <c:pt idx="4">
                  <c:v>UK</c:v>
                </c:pt>
              </c:strCache>
            </c:strRef>
          </c:cat>
          <c:val>
            <c:numRef>
              <c:f>Sheet1!$B$7:$F$7</c:f>
              <c:numCache>
                <c:formatCode>General</c:formatCode>
                <c:ptCount val="5"/>
                <c:pt idx="0">
                  <c:v>67</c:v>
                </c:pt>
                <c:pt idx="1">
                  <c:v>57</c:v>
                </c:pt>
                <c:pt idx="2">
                  <c:v>58</c:v>
                </c:pt>
                <c:pt idx="3">
                  <c:v>60</c:v>
                </c:pt>
                <c:pt idx="4">
                  <c:v>65</c:v>
                </c:pt>
              </c:numCache>
            </c:numRef>
          </c:val>
          <c:extLst>
            <c:ext xmlns:c16="http://schemas.microsoft.com/office/drawing/2014/chart" uri="{C3380CC4-5D6E-409C-BE32-E72D297353CC}">
              <c16:uniqueId val="{00000002-9EE1-454E-A9AD-C43FF7E3C75B}"/>
            </c:ext>
          </c:extLst>
        </c:ser>
        <c:ser>
          <c:idx val="6"/>
          <c:order val="3"/>
          <c:tx>
            <c:strRef>
              <c:f>Sheet1!$A$8</c:f>
              <c:strCache>
                <c:ptCount val="1"/>
                <c:pt idx="0">
                  <c:v>2015</c:v>
                </c:pt>
              </c:strCache>
            </c:strRef>
          </c:tx>
          <c:spPr>
            <a:solidFill>
              <a:srgbClr val="E6E6E6"/>
            </a:solidFill>
            <a:ln w="14390">
              <a:solidFill>
                <a:srgbClr val="969696"/>
              </a:solidFill>
              <a:prstDash val="solid"/>
            </a:ln>
          </c:spPr>
          <c:invertIfNegative val="0"/>
          <c:cat>
            <c:strRef>
              <c:f>Sheet1!$B$1:$F$1</c:f>
              <c:strCache>
                <c:ptCount val="5"/>
                <c:pt idx="0">
                  <c:v>Eng</c:v>
                </c:pt>
                <c:pt idx="1">
                  <c:v>Scot</c:v>
                </c:pt>
                <c:pt idx="2">
                  <c:v>Wales</c:v>
                </c:pt>
                <c:pt idx="3">
                  <c:v>N Ire</c:v>
                </c:pt>
                <c:pt idx="4">
                  <c:v>UK</c:v>
                </c:pt>
              </c:strCache>
            </c:strRef>
          </c:cat>
          <c:val>
            <c:numRef>
              <c:f>Sheet1!$B$8:$F$8</c:f>
              <c:numCache>
                <c:formatCode>General</c:formatCode>
                <c:ptCount val="5"/>
                <c:pt idx="0">
                  <c:v>66</c:v>
                </c:pt>
                <c:pt idx="1">
                  <c:v>65</c:v>
                </c:pt>
                <c:pt idx="2">
                  <c:v>62</c:v>
                </c:pt>
                <c:pt idx="3">
                  <c:v>59</c:v>
                </c:pt>
                <c:pt idx="4">
                  <c:v>66</c:v>
                </c:pt>
              </c:numCache>
            </c:numRef>
          </c:val>
          <c:extLst>
            <c:ext xmlns:c16="http://schemas.microsoft.com/office/drawing/2014/chart" uri="{C3380CC4-5D6E-409C-BE32-E72D297353CC}">
              <c16:uniqueId val="{00000003-9EE1-454E-A9AD-C43FF7E3C75B}"/>
            </c:ext>
          </c:extLst>
        </c:ser>
        <c:ser>
          <c:idx val="7"/>
          <c:order val="4"/>
          <c:tx>
            <c:strRef>
              <c:f>Sheet1!$A$9</c:f>
              <c:strCache>
                <c:ptCount val="1"/>
                <c:pt idx="0">
                  <c:v>2016</c:v>
                </c:pt>
              </c:strCache>
            </c:strRef>
          </c:tx>
          <c:spPr>
            <a:solidFill>
              <a:srgbClr val="A90535"/>
            </a:solidFill>
            <a:ln w="14390">
              <a:solidFill>
                <a:srgbClr val="000000"/>
              </a:solidFill>
              <a:prstDash val="solid"/>
            </a:ln>
          </c:spPr>
          <c:invertIfNegative val="0"/>
          <c:cat>
            <c:strRef>
              <c:f>Sheet1!$B$1:$F$1</c:f>
              <c:strCache>
                <c:ptCount val="5"/>
                <c:pt idx="0">
                  <c:v>Eng</c:v>
                </c:pt>
                <c:pt idx="1">
                  <c:v>Scot</c:v>
                </c:pt>
                <c:pt idx="2">
                  <c:v>Wales</c:v>
                </c:pt>
                <c:pt idx="3">
                  <c:v>N Ire</c:v>
                </c:pt>
                <c:pt idx="4">
                  <c:v>UK</c:v>
                </c:pt>
              </c:strCache>
            </c:strRef>
          </c:cat>
          <c:val>
            <c:numRef>
              <c:f>Sheet1!$B$9:$F$9</c:f>
              <c:numCache>
                <c:formatCode>General</c:formatCode>
                <c:ptCount val="5"/>
                <c:pt idx="0">
                  <c:v>68</c:v>
                </c:pt>
                <c:pt idx="1">
                  <c:v>63</c:v>
                </c:pt>
                <c:pt idx="2">
                  <c:v>62</c:v>
                </c:pt>
                <c:pt idx="3">
                  <c:v>61</c:v>
                </c:pt>
                <c:pt idx="4">
                  <c:v>67</c:v>
                </c:pt>
              </c:numCache>
            </c:numRef>
          </c:val>
          <c:extLst>
            <c:ext xmlns:c16="http://schemas.microsoft.com/office/drawing/2014/chart" uri="{C3380CC4-5D6E-409C-BE32-E72D297353CC}">
              <c16:uniqueId val="{00000004-9EE1-454E-A9AD-C43FF7E3C75B}"/>
            </c:ext>
          </c:extLst>
        </c:ser>
        <c:dLbls>
          <c:showLegendKey val="0"/>
          <c:showVal val="0"/>
          <c:showCatName val="0"/>
          <c:showSerName val="0"/>
          <c:showPercent val="0"/>
          <c:showBubbleSize val="0"/>
        </c:dLbls>
        <c:gapWidth val="150"/>
        <c:axId val="493162648"/>
        <c:axId val="493161472"/>
      </c:barChart>
      <c:catAx>
        <c:axId val="493162648"/>
        <c:scaling>
          <c:orientation val="minMax"/>
        </c:scaling>
        <c:delete val="0"/>
        <c:axPos val="b"/>
        <c:numFmt formatCode="General" sourceLinked="1"/>
        <c:majorTickMark val="out"/>
        <c:minorTickMark val="none"/>
        <c:tickLblPos val="nextTo"/>
        <c:spPr>
          <a:ln w="3598">
            <a:solidFill>
              <a:srgbClr val="000000"/>
            </a:solidFill>
            <a:prstDash val="solid"/>
          </a:ln>
        </c:spPr>
        <c:txPr>
          <a:bodyPr rot="0" vert="horz"/>
          <a:lstStyle/>
          <a:p>
            <a:pPr>
              <a:defRPr sz="913" b="0" i="0" u="none" strike="noStrike" baseline="0">
                <a:solidFill>
                  <a:srgbClr val="000000"/>
                </a:solidFill>
                <a:latin typeface="Arial"/>
                <a:ea typeface="Arial"/>
                <a:cs typeface="Arial"/>
              </a:defRPr>
            </a:pPr>
            <a:endParaRPr lang="en-US"/>
          </a:p>
        </c:txPr>
        <c:crossAx val="493161472"/>
        <c:crosses val="autoZero"/>
        <c:auto val="0"/>
        <c:lblAlgn val="ctr"/>
        <c:lblOffset val="100"/>
        <c:tickMarkSkip val="1"/>
        <c:noMultiLvlLbl val="0"/>
      </c:catAx>
      <c:valAx>
        <c:axId val="493161472"/>
        <c:scaling>
          <c:orientation val="minMax"/>
          <c:max val="100"/>
        </c:scaling>
        <c:delete val="0"/>
        <c:axPos val="l"/>
        <c:title>
          <c:tx>
            <c:rich>
              <a:bodyPr rot="0" vert="horz"/>
              <a:lstStyle/>
              <a:p>
                <a:pPr algn="ctr">
                  <a:defRPr sz="909" b="0" i="0" u="none" strike="noStrike" baseline="0">
                    <a:solidFill>
                      <a:srgbClr val="000000"/>
                    </a:solidFill>
                    <a:latin typeface="Arial"/>
                    <a:ea typeface="Arial"/>
                    <a:cs typeface="Arial"/>
                  </a:defRPr>
                </a:pPr>
                <a:r>
                  <a:rPr lang="en-GB" dirty="0"/>
                  <a:t>%</a:t>
                </a:r>
              </a:p>
            </c:rich>
          </c:tx>
          <c:layout>
            <c:manualLayout>
              <c:xMode val="edge"/>
              <c:yMode val="edge"/>
              <c:x val="6.7875644095976087E-2"/>
              <c:y val="2.5354318626662126E-2"/>
            </c:manualLayout>
          </c:layout>
          <c:overlay val="0"/>
          <c:spPr>
            <a:noFill/>
            <a:ln w="28780">
              <a:noFill/>
            </a:ln>
          </c:spPr>
        </c:title>
        <c:numFmt formatCode="General" sourceLinked="1"/>
        <c:majorTickMark val="out"/>
        <c:minorTickMark val="none"/>
        <c:tickLblPos val="nextTo"/>
        <c:spPr>
          <a:ln w="3598">
            <a:solidFill>
              <a:srgbClr val="000000"/>
            </a:solidFill>
            <a:prstDash val="solid"/>
          </a:ln>
        </c:spPr>
        <c:txPr>
          <a:bodyPr rot="0" vert="horz"/>
          <a:lstStyle/>
          <a:p>
            <a:pPr>
              <a:defRPr sz="913" b="0" i="0" u="none" strike="noStrike" baseline="0">
                <a:solidFill>
                  <a:srgbClr val="000000"/>
                </a:solidFill>
                <a:latin typeface="Arial"/>
                <a:ea typeface="Arial"/>
                <a:cs typeface="Arial"/>
              </a:defRPr>
            </a:pPr>
            <a:endParaRPr lang="en-US"/>
          </a:p>
        </c:txPr>
        <c:crossAx val="493162648"/>
        <c:crosses val="autoZero"/>
        <c:crossBetween val="between"/>
        <c:majorUnit val="20"/>
      </c:valAx>
      <c:dTable>
        <c:showHorzBorder val="1"/>
        <c:showVertBorder val="1"/>
        <c:showOutline val="1"/>
        <c:showKeys val="1"/>
        <c:spPr>
          <a:ln w="3598">
            <a:solidFill>
              <a:srgbClr val="000000"/>
            </a:solidFill>
            <a:prstDash val="solid"/>
          </a:ln>
        </c:spPr>
        <c:txPr>
          <a:bodyPr/>
          <a:lstStyle/>
          <a:p>
            <a:pPr rtl="0">
              <a:defRPr sz="913" b="0" i="0" u="none" strike="noStrike" baseline="0">
                <a:solidFill>
                  <a:srgbClr val="000000"/>
                </a:solidFill>
                <a:latin typeface="Arial"/>
                <a:ea typeface="Arial"/>
                <a:cs typeface="Arial"/>
              </a:defRPr>
            </a:pPr>
            <a:endParaRPr lang="en-US"/>
          </a:p>
        </c:txPr>
      </c:dTable>
      <c:spPr>
        <a:noFill/>
        <a:ln w="23429">
          <a:noFill/>
        </a:ln>
      </c:spPr>
    </c:plotArea>
    <c:plotVisOnly val="1"/>
    <c:dispBlanksAs val="gap"/>
    <c:showDLblsOverMax val="0"/>
  </c:chart>
  <c:spPr>
    <a:noFill/>
    <a:ln>
      <a:noFill/>
    </a:ln>
  </c:spPr>
  <c:txPr>
    <a:bodyPr/>
    <a:lstStyle/>
    <a:p>
      <a:pPr>
        <a:defRPr sz="913" b="0" i="0" u="none" strike="noStrike" baseline="0">
          <a:solidFill>
            <a:srgbClr val="000000"/>
          </a:solidFill>
          <a:latin typeface="Arial"/>
          <a:ea typeface="Arial"/>
          <a:cs typeface="Arial"/>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9548872180451127"/>
          <c:y val="4.9327354260089683E-2"/>
          <c:w val="0.80827067669172936"/>
          <c:h val="0.46636771300448432"/>
        </c:manualLayout>
      </c:layout>
      <c:barChart>
        <c:barDir val="col"/>
        <c:grouping val="clustered"/>
        <c:varyColors val="0"/>
        <c:ser>
          <c:idx val="3"/>
          <c:order val="0"/>
          <c:tx>
            <c:strRef>
              <c:f>Sheet1!$A$5</c:f>
              <c:strCache>
                <c:ptCount val="1"/>
                <c:pt idx="0">
                  <c:v>2012</c:v>
                </c:pt>
              </c:strCache>
            </c:strRef>
          </c:tx>
          <c:spPr>
            <a:solidFill>
              <a:srgbClr val="E10747"/>
            </a:solidFill>
            <a:ln w="14402">
              <a:solidFill>
                <a:srgbClr val="969696"/>
              </a:solidFill>
              <a:prstDash val="solid"/>
            </a:ln>
          </c:spPr>
          <c:invertIfNegative val="0"/>
          <c:cat>
            <c:strRef>
              <c:f>Sheet1!$B$1:$F$1</c:f>
              <c:strCache>
                <c:ptCount val="5"/>
                <c:pt idx="0">
                  <c:v>Eng</c:v>
                </c:pt>
                <c:pt idx="1">
                  <c:v>Scot</c:v>
                </c:pt>
                <c:pt idx="2">
                  <c:v>Wales</c:v>
                </c:pt>
                <c:pt idx="3">
                  <c:v>N Ire</c:v>
                </c:pt>
                <c:pt idx="4">
                  <c:v>UK</c:v>
                </c:pt>
              </c:strCache>
            </c:strRef>
          </c:cat>
          <c:val>
            <c:numRef>
              <c:f>Sheet1!$B$5:$F$5</c:f>
              <c:numCache>
                <c:formatCode>General</c:formatCode>
                <c:ptCount val="5"/>
                <c:pt idx="0">
                  <c:v>52</c:v>
                </c:pt>
                <c:pt idx="1">
                  <c:v>48</c:v>
                </c:pt>
                <c:pt idx="2">
                  <c:v>42</c:v>
                </c:pt>
                <c:pt idx="3">
                  <c:v>45</c:v>
                </c:pt>
                <c:pt idx="4">
                  <c:v>51</c:v>
                </c:pt>
              </c:numCache>
            </c:numRef>
          </c:val>
          <c:extLst>
            <c:ext xmlns:c16="http://schemas.microsoft.com/office/drawing/2014/chart" uri="{C3380CC4-5D6E-409C-BE32-E72D297353CC}">
              <c16:uniqueId val="{00000000-AA1B-440D-A6B2-1E6A5BE3FEA6}"/>
            </c:ext>
          </c:extLst>
        </c:ser>
        <c:ser>
          <c:idx val="4"/>
          <c:order val="1"/>
          <c:tx>
            <c:strRef>
              <c:f>Sheet1!$A$6</c:f>
              <c:strCache>
                <c:ptCount val="1"/>
                <c:pt idx="0">
                  <c:v>2013</c:v>
                </c:pt>
              </c:strCache>
            </c:strRef>
          </c:tx>
          <c:spPr>
            <a:solidFill>
              <a:srgbClr val="FCAAC1"/>
            </a:solidFill>
            <a:ln w="14402">
              <a:solidFill>
                <a:srgbClr val="969696"/>
              </a:solidFill>
              <a:prstDash val="solid"/>
            </a:ln>
          </c:spPr>
          <c:invertIfNegative val="0"/>
          <c:cat>
            <c:strRef>
              <c:f>Sheet1!$B$1:$F$1</c:f>
              <c:strCache>
                <c:ptCount val="5"/>
                <c:pt idx="0">
                  <c:v>Eng</c:v>
                </c:pt>
                <c:pt idx="1">
                  <c:v>Scot</c:v>
                </c:pt>
                <c:pt idx="2">
                  <c:v>Wales</c:v>
                </c:pt>
                <c:pt idx="3">
                  <c:v>N Ire</c:v>
                </c:pt>
                <c:pt idx="4">
                  <c:v>UK</c:v>
                </c:pt>
              </c:strCache>
            </c:strRef>
          </c:cat>
          <c:val>
            <c:numRef>
              <c:f>Sheet1!$B$6:$F$6</c:f>
              <c:numCache>
                <c:formatCode>General</c:formatCode>
                <c:ptCount val="5"/>
                <c:pt idx="0">
                  <c:v>53</c:v>
                </c:pt>
                <c:pt idx="1">
                  <c:v>52</c:v>
                </c:pt>
                <c:pt idx="2">
                  <c:v>45</c:v>
                </c:pt>
                <c:pt idx="3">
                  <c:v>42</c:v>
                </c:pt>
                <c:pt idx="4">
                  <c:v>52</c:v>
                </c:pt>
              </c:numCache>
            </c:numRef>
          </c:val>
          <c:extLst>
            <c:ext xmlns:c16="http://schemas.microsoft.com/office/drawing/2014/chart" uri="{C3380CC4-5D6E-409C-BE32-E72D297353CC}">
              <c16:uniqueId val="{00000001-AA1B-440D-A6B2-1E6A5BE3FEA6}"/>
            </c:ext>
          </c:extLst>
        </c:ser>
        <c:ser>
          <c:idx val="5"/>
          <c:order val="2"/>
          <c:tx>
            <c:strRef>
              <c:f>Sheet1!$A$7</c:f>
              <c:strCache>
                <c:ptCount val="1"/>
                <c:pt idx="0">
                  <c:v>2014</c:v>
                </c:pt>
              </c:strCache>
            </c:strRef>
          </c:tx>
          <c:spPr>
            <a:solidFill>
              <a:srgbClr val="808080"/>
            </a:solidFill>
            <a:ln w="14402">
              <a:solidFill>
                <a:srgbClr val="808080"/>
              </a:solidFill>
              <a:prstDash val="solid"/>
            </a:ln>
          </c:spPr>
          <c:invertIfNegative val="0"/>
          <c:cat>
            <c:strRef>
              <c:f>Sheet1!$B$1:$F$1</c:f>
              <c:strCache>
                <c:ptCount val="5"/>
                <c:pt idx="0">
                  <c:v>Eng</c:v>
                </c:pt>
                <c:pt idx="1">
                  <c:v>Scot</c:v>
                </c:pt>
                <c:pt idx="2">
                  <c:v>Wales</c:v>
                </c:pt>
                <c:pt idx="3">
                  <c:v>N Ire</c:v>
                </c:pt>
                <c:pt idx="4">
                  <c:v>UK</c:v>
                </c:pt>
              </c:strCache>
            </c:strRef>
          </c:cat>
          <c:val>
            <c:numRef>
              <c:f>Sheet1!$B$7:$F$7</c:f>
              <c:numCache>
                <c:formatCode>General</c:formatCode>
                <c:ptCount val="5"/>
                <c:pt idx="0">
                  <c:v>54</c:v>
                </c:pt>
                <c:pt idx="1">
                  <c:v>47</c:v>
                </c:pt>
                <c:pt idx="2">
                  <c:v>47</c:v>
                </c:pt>
                <c:pt idx="3">
                  <c:v>46</c:v>
                </c:pt>
                <c:pt idx="4">
                  <c:v>53</c:v>
                </c:pt>
              </c:numCache>
            </c:numRef>
          </c:val>
          <c:extLst>
            <c:ext xmlns:c16="http://schemas.microsoft.com/office/drawing/2014/chart" uri="{C3380CC4-5D6E-409C-BE32-E72D297353CC}">
              <c16:uniqueId val="{00000002-AA1B-440D-A6B2-1E6A5BE3FEA6}"/>
            </c:ext>
          </c:extLst>
        </c:ser>
        <c:ser>
          <c:idx val="6"/>
          <c:order val="3"/>
          <c:tx>
            <c:strRef>
              <c:f>Sheet1!$A$8</c:f>
              <c:strCache>
                <c:ptCount val="1"/>
                <c:pt idx="0">
                  <c:v>2015</c:v>
                </c:pt>
              </c:strCache>
            </c:strRef>
          </c:tx>
          <c:spPr>
            <a:solidFill>
              <a:srgbClr val="E6E6E6"/>
            </a:solidFill>
            <a:ln w="14402">
              <a:solidFill>
                <a:srgbClr val="969696"/>
              </a:solidFill>
              <a:prstDash val="solid"/>
            </a:ln>
          </c:spPr>
          <c:invertIfNegative val="0"/>
          <c:cat>
            <c:strRef>
              <c:f>Sheet1!$B$1:$F$1</c:f>
              <c:strCache>
                <c:ptCount val="5"/>
                <c:pt idx="0">
                  <c:v>Eng</c:v>
                </c:pt>
                <c:pt idx="1">
                  <c:v>Scot</c:v>
                </c:pt>
                <c:pt idx="2">
                  <c:v>Wales</c:v>
                </c:pt>
                <c:pt idx="3">
                  <c:v>N Ire</c:v>
                </c:pt>
                <c:pt idx="4">
                  <c:v>UK</c:v>
                </c:pt>
              </c:strCache>
            </c:strRef>
          </c:cat>
          <c:val>
            <c:numRef>
              <c:f>Sheet1!$B$8:$F$8</c:f>
              <c:numCache>
                <c:formatCode>General</c:formatCode>
                <c:ptCount val="5"/>
                <c:pt idx="0">
                  <c:v>54</c:v>
                </c:pt>
                <c:pt idx="1">
                  <c:v>53</c:v>
                </c:pt>
                <c:pt idx="2">
                  <c:v>53</c:v>
                </c:pt>
                <c:pt idx="3">
                  <c:v>47</c:v>
                </c:pt>
                <c:pt idx="4">
                  <c:v>53</c:v>
                </c:pt>
              </c:numCache>
            </c:numRef>
          </c:val>
          <c:extLst>
            <c:ext xmlns:c16="http://schemas.microsoft.com/office/drawing/2014/chart" uri="{C3380CC4-5D6E-409C-BE32-E72D297353CC}">
              <c16:uniqueId val="{00000003-AA1B-440D-A6B2-1E6A5BE3FEA6}"/>
            </c:ext>
          </c:extLst>
        </c:ser>
        <c:ser>
          <c:idx val="7"/>
          <c:order val="4"/>
          <c:tx>
            <c:strRef>
              <c:f>Sheet1!$A$9</c:f>
              <c:strCache>
                <c:ptCount val="1"/>
                <c:pt idx="0">
                  <c:v>2016</c:v>
                </c:pt>
              </c:strCache>
            </c:strRef>
          </c:tx>
          <c:spPr>
            <a:solidFill>
              <a:srgbClr val="A90535"/>
            </a:solidFill>
            <a:ln w="14402">
              <a:solidFill>
                <a:srgbClr val="000000"/>
              </a:solidFill>
              <a:prstDash val="solid"/>
            </a:ln>
          </c:spPr>
          <c:invertIfNegative val="0"/>
          <c:cat>
            <c:strRef>
              <c:f>Sheet1!$B$1:$F$1</c:f>
              <c:strCache>
                <c:ptCount val="5"/>
                <c:pt idx="0">
                  <c:v>Eng</c:v>
                </c:pt>
                <c:pt idx="1">
                  <c:v>Scot</c:v>
                </c:pt>
                <c:pt idx="2">
                  <c:v>Wales</c:v>
                </c:pt>
                <c:pt idx="3">
                  <c:v>N Ire</c:v>
                </c:pt>
                <c:pt idx="4">
                  <c:v>UK</c:v>
                </c:pt>
              </c:strCache>
            </c:strRef>
          </c:cat>
          <c:val>
            <c:numRef>
              <c:f>Sheet1!$B$9:$F$9</c:f>
              <c:numCache>
                <c:formatCode>General</c:formatCode>
                <c:ptCount val="5"/>
                <c:pt idx="0">
                  <c:v>56</c:v>
                </c:pt>
                <c:pt idx="1">
                  <c:v>53</c:v>
                </c:pt>
                <c:pt idx="2">
                  <c:v>53</c:v>
                </c:pt>
                <c:pt idx="3">
                  <c:v>49</c:v>
                </c:pt>
                <c:pt idx="4">
                  <c:v>55</c:v>
                </c:pt>
              </c:numCache>
            </c:numRef>
          </c:val>
          <c:extLst>
            <c:ext xmlns:c16="http://schemas.microsoft.com/office/drawing/2014/chart" uri="{C3380CC4-5D6E-409C-BE32-E72D297353CC}">
              <c16:uniqueId val="{00000004-AA1B-440D-A6B2-1E6A5BE3FEA6}"/>
            </c:ext>
          </c:extLst>
        </c:ser>
        <c:dLbls>
          <c:showLegendKey val="0"/>
          <c:showVal val="0"/>
          <c:showCatName val="0"/>
          <c:showSerName val="0"/>
          <c:showPercent val="0"/>
          <c:showBubbleSize val="0"/>
        </c:dLbls>
        <c:gapWidth val="150"/>
        <c:axId val="493158336"/>
        <c:axId val="493159904"/>
      </c:barChart>
      <c:catAx>
        <c:axId val="493158336"/>
        <c:scaling>
          <c:orientation val="minMax"/>
        </c:scaling>
        <c:delete val="0"/>
        <c:axPos val="b"/>
        <c:numFmt formatCode="General" sourceLinked="1"/>
        <c:majorTickMark val="out"/>
        <c:minorTickMark val="none"/>
        <c:tickLblPos val="nextTo"/>
        <c:spPr>
          <a:ln w="3601">
            <a:solidFill>
              <a:srgbClr val="000000"/>
            </a:solidFill>
            <a:prstDash val="solid"/>
          </a:ln>
        </c:spPr>
        <c:txPr>
          <a:bodyPr rot="0" vert="horz"/>
          <a:lstStyle/>
          <a:p>
            <a:pPr>
              <a:defRPr sz="914" b="0" i="0" u="none" strike="noStrike" baseline="0">
                <a:solidFill>
                  <a:srgbClr val="000000"/>
                </a:solidFill>
                <a:latin typeface="Arial"/>
                <a:ea typeface="Arial"/>
                <a:cs typeface="Arial"/>
              </a:defRPr>
            </a:pPr>
            <a:endParaRPr lang="en-US"/>
          </a:p>
        </c:txPr>
        <c:crossAx val="493159904"/>
        <c:crosses val="autoZero"/>
        <c:auto val="0"/>
        <c:lblAlgn val="ctr"/>
        <c:lblOffset val="100"/>
        <c:tickMarkSkip val="1"/>
        <c:noMultiLvlLbl val="0"/>
      </c:catAx>
      <c:valAx>
        <c:axId val="493159904"/>
        <c:scaling>
          <c:orientation val="minMax"/>
          <c:max val="100"/>
        </c:scaling>
        <c:delete val="0"/>
        <c:axPos val="l"/>
        <c:title>
          <c:tx>
            <c:rich>
              <a:bodyPr rot="0" vert="horz"/>
              <a:lstStyle/>
              <a:p>
                <a:pPr algn="ctr">
                  <a:defRPr sz="909" b="0" i="0" u="none" strike="noStrike" baseline="0">
                    <a:solidFill>
                      <a:srgbClr val="000000"/>
                    </a:solidFill>
                    <a:latin typeface="Arial"/>
                    <a:ea typeface="Arial"/>
                    <a:cs typeface="Arial"/>
                  </a:defRPr>
                </a:pPr>
                <a:r>
                  <a:rPr lang="en-GB" dirty="0"/>
                  <a:t>%</a:t>
                </a:r>
              </a:p>
            </c:rich>
          </c:tx>
          <c:layout>
            <c:manualLayout>
              <c:xMode val="edge"/>
              <c:yMode val="edge"/>
              <c:x val="6.7875618254881934E-2"/>
              <c:y val="2.5354402754288546E-2"/>
            </c:manualLayout>
          </c:layout>
          <c:overlay val="0"/>
          <c:spPr>
            <a:noFill/>
            <a:ln w="28805">
              <a:noFill/>
            </a:ln>
          </c:spPr>
        </c:title>
        <c:numFmt formatCode="General" sourceLinked="1"/>
        <c:majorTickMark val="out"/>
        <c:minorTickMark val="none"/>
        <c:tickLblPos val="nextTo"/>
        <c:spPr>
          <a:ln w="3601">
            <a:solidFill>
              <a:srgbClr val="000000"/>
            </a:solidFill>
            <a:prstDash val="solid"/>
          </a:ln>
        </c:spPr>
        <c:txPr>
          <a:bodyPr rot="0" vert="horz"/>
          <a:lstStyle/>
          <a:p>
            <a:pPr>
              <a:defRPr sz="914" b="0" i="0" u="none" strike="noStrike" baseline="0">
                <a:solidFill>
                  <a:srgbClr val="000000"/>
                </a:solidFill>
                <a:latin typeface="Arial"/>
                <a:ea typeface="Arial"/>
                <a:cs typeface="Arial"/>
              </a:defRPr>
            </a:pPr>
            <a:endParaRPr lang="en-US"/>
          </a:p>
        </c:txPr>
        <c:crossAx val="493158336"/>
        <c:crosses val="autoZero"/>
        <c:crossBetween val="between"/>
        <c:majorUnit val="20"/>
      </c:valAx>
      <c:dTable>
        <c:showHorzBorder val="1"/>
        <c:showVertBorder val="1"/>
        <c:showOutline val="1"/>
        <c:showKeys val="1"/>
        <c:spPr>
          <a:ln w="3601">
            <a:solidFill>
              <a:srgbClr val="000000"/>
            </a:solidFill>
            <a:prstDash val="solid"/>
          </a:ln>
        </c:spPr>
        <c:txPr>
          <a:bodyPr/>
          <a:lstStyle/>
          <a:p>
            <a:pPr rtl="0">
              <a:defRPr sz="914" b="0" i="0" u="none" strike="noStrike" baseline="0">
                <a:solidFill>
                  <a:srgbClr val="000000"/>
                </a:solidFill>
                <a:latin typeface="Arial"/>
                <a:ea typeface="Arial"/>
                <a:cs typeface="Arial"/>
              </a:defRPr>
            </a:pPr>
            <a:endParaRPr lang="en-US"/>
          </a:p>
        </c:txPr>
      </c:dTable>
      <c:spPr>
        <a:noFill/>
        <a:ln w="23450">
          <a:noFill/>
        </a:ln>
      </c:spPr>
    </c:plotArea>
    <c:plotVisOnly val="1"/>
    <c:dispBlanksAs val="gap"/>
    <c:showDLblsOverMax val="0"/>
  </c:chart>
  <c:spPr>
    <a:noFill/>
    <a:ln>
      <a:noFill/>
    </a:ln>
  </c:spPr>
  <c:txPr>
    <a:bodyPr/>
    <a:lstStyle/>
    <a:p>
      <a:pPr>
        <a:defRPr sz="914" b="0" i="0" u="none" strike="noStrike" baseline="0">
          <a:solidFill>
            <a:srgbClr val="000000"/>
          </a:solidFill>
          <a:latin typeface="Arial"/>
          <a:ea typeface="Arial"/>
          <a:cs typeface="Arial"/>
        </a:defRPr>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850311850311851"/>
          <c:y val="0.1299638989169675"/>
          <c:w val="0.87318087318087323"/>
          <c:h val="0.64981949458483756"/>
        </c:manualLayout>
      </c:layout>
      <c:barChart>
        <c:barDir val="col"/>
        <c:grouping val="stacked"/>
        <c:varyColors val="0"/>
        <c:ser>
          <c:idx val="3"/>
          <c:order val="0"/>
          <c:tx>
            <c:strRef>
              <c:f>Sheet1!$A$2</c:f>
              <c:strCache>
                <c:ptCount val="1"/>
                <c:pt idx="0">
                  <c:v>UK</c:v>
                </c:pt>
              </c:strCache>
            </c:strRef>
          </c:tx>
          <c:spPr>
            <a:solidFill>
              <a:srgbClr val="E10747"/>
            </a:solidFill>
            <a:ln w="11461">
              <a:solidFill>
                <a:srgbClr val="000000"/>
              </a:solidFill>
              <a:prstDash val="solid"/>
            </a:ln>
          </c:spPr>
          <c:invertIfNegative val="0"/>
          <c:dLbls>
            <c:spPr>
              <a:noFill/>
              <a:ln w="22920">
                <a:noFill/>
              </a:ln>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Sheet1!$B$1:$L$1</c:f>
              <c:numCache>
                <c:formatCode>General</c:formatCode>
                <c:ptCount val="5"/>
                <c:pt idx="0">
                  <c:v>2012</c:v>
                </c:pt>
                <c:pt idx="1">
                  <c:v>2013</c:v>
                </c:pt>
                <c:pt idx="2">
                  <c:v>2014</c:v>
                </c:pt>
                <c:pt idx="3">
                  <c:v>2015</c:v>
                </c:pt>
                <c:pt idx="4">
                  <c:v>2016</c:v>
                </c:pt>
              </c:numCache>
            </c:numRef>
          </c:cat>
          <c:val>
            <c:numRef>
              <c:f>Sheet1!$B$2:$L$2</c:f>
              <c:numCache>
                <c:formatCode>General</c:formatCode>
                <c:ptCount val="5"/>
                <c:pt idx="0">
                  <c:v>37</c:v>
                </c:pt>
                <c:pt idx="1">
                  <c:v>38</c:v>
                </c:pt>
                <c:pt idx="2">
                  <c:v>38</c:v>
                </c:pt>
                <c:pt idx="3">
                  <c:v>39</c:v>
                </c:pt>
                <c:pt idx="4">
                  <c:v>39</c:v>
                </c:pt>
              </c:numCache>
            </c:numRef>
          </c:val>
          <c:extLst>
            <c:ext xmlns:c16="http://schemas.microsoft.com/office/drawing/2014/chart" uri="{C3380CC4-5D6E-409C-BE32-E72D297353CC}">
              <c16:uniqueId val="{00000000-8C69-4C95-BFB4-DA247B0A2D95}"/>
            </c:ext>
          </c:extLst>
        </c:ser>
        <c:ser>
          <c:idx val="0"/>
          <c:order val="1"/>
          <c:tx>
            <c:strRef>
              <c:f>Sheet1!$A$3</c:f>
              <c:strCache>
                <c:ptCount val="1"/>
                <c:pt idx="0">
                  <c:v>Non-UK</c:v>
                </c:pt>
              </c:strCache>
            </c:strRef>
          </c:tx>
          <c:spPr>
            <a:solidFill>
              <a:srgbClr val="FCAAC1"/>
            </a:solidFill>
            <a:ln w="11461">
              <a:solidFill>
                <a:srgbClr val="000000"/>
              </a:solidFill>
              <a:prstDash val="solid"/>
            </a:ln>
          </c:spPr>
          <c:invertIfNegative val="0"/>
          <c:dLbls>
            <c:dLbl>
              <c:idx val="0"/>
              <c:layout>
                <c:manualLayout>
                  <c:x val="0"/>
                  <c:y val="1.2820996885860296E-3"/>
                </c:manualLayout>
              </c:layout>
              <c:spPr>
                <a:noFill/>
                <a:ln w="22920">
                  <a:noFill/>
                </a:ln>
              </c:spPr>
              <c:txPr>
                <a:bodyPr wrap="square" lIns="38100" tIns="19050" rIns="38100" bIns="19050" anchor="ctr">
                  <a:spAutoFit/>
                </a:bodyPr>
                <a:lstStyle/>
                <a:p>
                  <a:pPr>
                    <a:defRPr/>
                  </a:pPr>
                  <a:endParaRPr lang="en-US"/>
                </a:p>
              </c:txPr>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8C69-4C95-BFB4-DA247B0A2D95}"/>
                </c:ext>
              </c:extLst>
            </c:dLbl>
            <c:dLbl>
              <c:idx val="1"/>
              <c:layout>
                <c:manualLayout>
                  <c:x val="0"/>
                  <c:y val="-1.9668867913244978E-3"/>
                </c:manualLayout>
              </c:layout>
              <c:spPr>
                <a:noFill/>
                <a:ln w="22920">
                  <a:noFill/>
                </a:ln>
              </c:spPr>
              <c:txPr>
                <a:bodyPr wrap="square" lIns="38100" tIns="19050" rIns="38100" bIns="19050" anchor="ctr">
                  <a:spAutoFit/>
                </a:bodyPr>
                <a:lstStyle/>
                <a:p>
                  <a:pPr>
                    <a:defRPr/>
                  </a:pPr>
                  <a:endParaRPr lang="en-US"/>
                </a:p>
              </c:txPr>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8C69-4C95-BFB4-DA247B0A2D95}"/>
                </c:ext>
              </c:extLst>
            </c:dLbl>
            <c:dLbl>
              <c:idx val="2"/>
              <c:layout>
                <c:manualLayout>
                  <c:x val="0"/>
                  <c:y val="3.9898229379758772E-3"/>
                </c:manualLayout>
              </c:layout>
              <c:spPr>
                <a:noFill/>
                <a:ln w="22920">
                  <a:noFill/>
                </a:ln>
              </c:spPr>
              <c:txPr>
                <a:bodyPr wrap="square" lIns="38100" tIns="19050" rIns="38100" bIns="19050" anchor="ctr">
                  <a:spAutoFit/>
                </a:bodyPr>
                <a:lstStyle/>
                <a:p>
                  <a:pPr>
                    <a:defRPr/>
                  </a:pPr>
                  <a:endParaRPr lang="en-US"/>
                </a:p>
              </c:txPr>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8C69-4C95-BFB4-DA247B0A2D95}"/>
                </c:ext>
              </c:extLst>
            </c:dLbl>
            <c:dLbl>
              <c:idx val="3"/>
              <c:layout>
                <c:manualLayout>
                  <c:x val="0"/>
                  <c:y val="-1.9668867913244978E-3"/>
                </c:manualLayout>
              </c:layout>
              <c:spPr>
                <a:noFill/>
                <a:ln w="22920">
                  <a:noFill/>
                </a:ln>
              </c:spPr>
              <c:txPr>
                <a:bodyPr wrap="square" lIns="38100" tIns="19050" rIns="38100" bIns="19050" anchor="ctr">
                  <a:spAutoFit/>
                </a:bodyPr>
                <a:lstStyle/>
                <a:p>
                  <a:pPr>
                    <a:defRPr/>
                  </a:pPr>
                  <a:endParaRPr lang="en-US"/>
                </a:p>
              </c:txPr>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8C69-4C95-BFB4-DA247B0A2D95}"/>
                </c:ext>
              </c:extLst>
            </c:dLbl>
            <c:dLbl>
              <c:idx val="4"/>
              <c:layout>
                <c:manualLayout>
                  <c:x val="0"/>
                  <c:y val="1.0114680733256897E-3"/>
                </c:manualLayout>
              </c:layout>
              <c:spPr>
                <a:noFill/>
                <a:ln w="22920">
                  <a:noFill/>
                </a:ln>
              </c:spPr>
              <c:txPr>
                <a:bodyPr wrap="square" lIns="38100" tIns="19050" rIns="38100" bIns="19050" anchor="ctr">
                  <a:spAutoFit/>
                </a:bodyPr>
                <a:lstStyle/>
                <a:p>
                  <a:pPr>
                    <a:defRPr/>
                  </a:pPr>
                  <a:endParaRPr lang="en-US"/>
                </a:p>
              </c:txPr>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8C69-4C95-BFB4-DA247B0A2D95}"/>
                </c:ext>
              </c:extLst>
            </c:dLbl>
            <c:spPr>
              <a:noFill/>
              <a:ln w="22920">
                <a:noFill/>
              </a:ln>
            </c:sp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Sheet1!$B$1:$L$1</c:f>
              <c:numCache>
                <c:formatCode>General</c:formatCode>
                <c:ptCount val="5"/>
                <c:pt idx="0">
                  <c:v>2012</c:v>
                </c:pt>
                <c:pt idx="1">
                  <c:v>2013</c:v>
                </c:pt>
                <c:pt idx="2">
                  <c:v>2014</c:v>
                </c:pt>
                <c:pt idx="3">
                  <c:v>2015</c:v>
                </c:pt>
                <c:pt idx="4">
                  <c:v>2016</c:v>
                </c:pt>
              </c:numCache>
            </c:numRef>
          </c:cat>
          <c:val>
            <c:numRef>
              <c:f>Sheet1!$B$3:$L$3</c:f>
              <c:numCache>
                <c:formatCode>General</c:formatCode>
                <c:ptCount val="5"/>
                <c:pt idx="0">
                  <c:v>6</c:v>
                </c:pt>
                <c:pt idx="1">
                  <c:v>6</c:v>
                </c:pt>
                <c:pt idx="2">
                  <c:v>5</c:v>
                </c:pt>
                <c:pt idx="3">
                  <c:v>5</c:v>
                </c:pt>
                <c:pt idx="4">
                  <c:v>4</c:v>
                </c:pt>
              </c:numCache>
            </c:numRef>
          </c:val>
          <c:extLst>
            <c:ext xmlns:c16="http://schemas.microsoft.com/office/drawing/2014/chart" uri="{C3380CC4-5D6E-409C-BE32-E72D297353CC}">
              <c16:uniqueId val="{00000006-8C69-4C95-BFB4-DA247B0A2D95}"/>
            </c:ext>
          </c:extLst>
        </c:ser>
        <c:dLbls>
          <c:showLegendKey val="0"/>
          <c:showVal val="0"/>
          <c:showCatName val="0"/>
          <c:showSerName val="0"/>
          <c:showPercent val="0"/>
          <c:showBubbleSize val="0"/>
        </c:dLbls>
        <c:gapWidth val="150"/>
        <c:overlap val="100"/>
        <c:axId val="493164608"/>
        <c:axId val="493158728"/>
      </c:barChart>
      <c:catAx>
        <c:axId val="493164608"/>
        <c:scaling>
          <c:orientation val="minMax"/>
        </c:scaling>
        <c:delete val="0"/>
        <c:axPos val="b"/>
        <c:numFmt formatCode="General" sourceLinked="1"/>
        <c:majorTickMark val="none"/>
        <c:minorTickMark val="none"/>
        <c:tickLblPos val="nextTo"/>
        <c:spPr>
          <a:ln w="2864">
            <a:solidFill>
              <a:srgbClr val="000000"/>
            </a:solidFill>
            <a:prstDash val="solid"/>
          </a:ln>
        </c:spPr>
        <c:txPr>
          <a:bodyPr rot="0" vert="horz"/>
          <a:lstStyle/>
          <a:p>
            <a:pPr>
              <a:defRPr b="0" i="0" baseline="0"/>
            </a:pPr>
            <a:endParaRPr lang="en-US"/>
          </a:p>
        </c:txPr>
        <c:crossAx val="493158728"/>
        <c:crosses val="autoZero"/>
        <c:auto val="0"/>
        <c:lblAlgn val="ctr"/>
        <c:lblOffset val="100"/>
        <c:tickLblSkip val="1"/>
        <c:tickMarkSkip val="1"/>
        <c:noMultiLvlLbl val="0"/>
      </c:catAx>
      <c:valAx>
        <c:axId val="493158728"/>
        <c:scaling>
          <c:orientation val="minMax"/>
          <c:max val="100"/>
          <c:min val="0"/>
        </c:scaling>
        <c:delete val="0"/>
        <c:axPos val="l"/>
        <c:title>
          <c:tx>
            <c:rich>
              <a:bodyPr rot="0" vert="horz"/>
              <a:lstStyle/>
              <a:p>
                <a:pPr algn="ctr">
                  <a:defRPr sz="928" b="1" i="0" u="none" strike="noStrike" baseline="0">
                    <a:solidFill>
                      <a:srgbClr val="000000"/>
                    </a:solidFill>
                    <a:latin typeface="Arial Narrow"/>
                    <a:ea typeface="Arial Narrow"/>
                    <a:cs typeface="Arial Narrow"/>
                  </a:defRPr>
                </a:pPr>
                <a:r>
                  <a:rPr lang="en-GB" dirty="0"/>
                  <a:t>%</a:t>
                </a:r>
              </a:p>
            </c:rich>
          </c:tx>
          <c:layout>
            <c:manualLayout>
              <c:xMode val="edge"/>
              <c:yMode val="edge"/>
              <c:x val="3.1185179522462605E-2"/>
              <c:y val="0.41516256413894215"/>
            </c:manualLayout>
          </c:layout>
          <c:overlay val="0"/>
          <c:spPr>
            <a:noFill/>
            <a:ln w="22920">
              <a:noFill/>
            </a:ln>
          </c:spPr>
        </c:title>
        <c:numFmt formatCode="General" sourceLinked="1"/>
        <c:majorTickMark val="out"/>
        <c:minorTickMark val="none"/>
        <c:tickLblPos val="nextTo"/>
        <c:spPr>
          <a:ln w="2864">
            <a:solidFill>
              <a:srgbClr val="000000"/>
            </a:solidFill>
            <a:prstDash val="solid"/>
          </a:ln>
        </c:spPr>
        <c:txPr>
          <a:bodyPr rot="0" vert="horz"/>
          <a:lstStyle/>
          <a:p>
            <a:pPr>
              <a:defRPr b="0" i="0" baseline="0"/>
            </a:pPr>
            <a:endParaRPr lang="en-US"/>
          </a:p>
        </c:txPr>
        <c:crossAx val="493164608"/>
        <c:crosses val="autoZero"/>
        <c:crossBetween val="between"/>
        <c:majorUnit val="20"/>
      </c:valAx>
      <c:spPr>
        <a:noFill/>
        <a:ln w="25332">
          <a:noFill/>
        </a:ln>
      </c:spPr>
    </c:plotArea>
    <c:legend>
      <c:legendPos val="b"/>
      <c:layout>
        <c:manualLayout>
          <c:xMode val="edge"/>
          <c:yMode val="edge"/>
          <c:x val="0.39708924733922824"/>
          <c:y val="0.90252701520418055"/>
          <c:w val="0.17879434973540931"/>
          <c:h val="7.2202359840155106E-2"/>
        </c:manualLayout>
      </c:layout>
      <c:overlay val="0"/>
      <c:spPr>
        <a:noFill/>
        <a:ln w="22920">
          <a:noFill/>
        </a:ln>
      </c:spPr>
    </c:legend>
    <c:plotVisOnly val="1"/>
    <c:dispBlanksAs val="gap"/>
    <c:showDLblsOverMax val="0"/>
  </c:chart>
  <c:spPr>
    <a:noFill/>
    <a:ln>
      <a:noFill/>
    </a:ln>
  </c:spPr>
  <c:txPr>
    <a:bodyPr/>
    <a:lstStyle/>
    <a:p>
      <a:pPr>
        <a:defRPr sz="932" b="1" i="0" u="none" strike="noStrike" baseline="0">
          <a:solidFill>
            <a:srgbClr val="000000"/>
          </a:solidFill>
          <a:latin typeface="Arial Narrow" panose="020B0606020202030204" pitchFamily="34" charset="0"/>
          <a:ea typeface="Arial"/>
          <a:cs typeface="Arial"/>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6483516483516483"/>
          <c:y val="0.10191082802547771"/>
          <c:w val="0.83076923076923082"/>
          <c:h val="0.49363057324840764"/>
        </c:manualLayout>
      </c:layout>
      <c:barChart>
        <c:barDir val="col"/>
        <c:grouping val="clustered"/>
        <c:varyColors val="0"/>
        <c:ser>
          <c:idx val="2"/>
          <c:order val="0"/>
          <c:tx>
            <c:strRef>
              <c:f>Sheet1!$A$4</c:f>
              <c:strCache>
                <c:ptCount val="1"/>
                <c:pt idx="0">
                  <c:v>2012</c:v>
                </c:pt>
              </c:strCache>
            </c:strRef>
          </c:tx>
          <c:spPr>
            <a:solidFill>
              <a:srgbClr val="E10747"/>
            </a:solidFill>
            <a:ln w="13119">
              <a:solidFill>
                <a:srgbClr val="969696"/>
              </a:solidFill>
              <a:prstDash val="solid"/>
            </a:ln>
          </c:spPr>
          <c:invertIfNegative val="0"/>
          <c:cat>
            <c:strRef>
              <c:f>Sheet1!$B$1:$G$1</c:f>
              <c:strCache>
                <c:ptCount val="5"/>
                <c:pt idx="0">
                  <c:v>England</c:v>
                </c:pt>
                <c:pt idx="1">
                  <c:v>Scotland</c:v>
                </c:pt>
                <c:pt idx="2">
                  <c:v>Wales</c:v>
                </c:pt>
                <c:pt idx="3">
                  <c:v>N Ireland</c:v>
                </c:pt>
                <c:pt idx="4">
                  <c:v>UK</c:v>
                </c:pt>
              </c:strCache>
            </c:strRef>
          </c:cat>
          <c:val>
            <c:numRef>
              <c:f>Sheet1!$B$4:$G$4</c:f>
              <c:numCache>
                <c:formatCode>General</c:formatCode>
                <c:ptCount val="5"/>
                <c:pt idx="0">
                  <c:v>12</c:v>
                </c:pt>
                <c:pt idx="1">
                  <c:v>0</c:v>
                </c:pt>
                <c:pt idx="2">
                  <c:v>0</c:v>
                </c:pt>
                <c:pt idx="3">
                  <c:v>34</c:v>
                </c:pt>
                <c:pt idx="4">
                  <c:v>11</c:v>
                </c:pt>
              </c:numCache>
            </c:numRef>
          </c:val>
          <c:extLst>
            <c:ext xmlns:c16="http://schemas.microsoft.com/office/drawing/2014/chart" uri="{C3380CC4-5D6E-409C-BE32-E72D297353CC}">
              <c16:uniqueId val="{00000000-5AB7-4FFF-B719-47B897B7C82D}"/>
            </c:ext>
          </c:extLst>
        </c:ser>
        <c:ser>
          <c:idx val="4"/>
          <c:order val="1"/>
          <c:tx>
            <c:strRef>
              <c:f>Sheet1!$A$5</c:f>
              <c:strCache>
                <c:ptCount val="1"/>
                <c:pt idx="0">
                  <c:v>2013</c:v>
                </c:pt>
              </c:strCache>
            </c:strRef>
          </c:tx>
          <c:spPr>
            <a:solidFill>
              <a:srgbClr val="FCAAC1"/>
            </a:solidFill>
            <a:ln w="13119">
              <a:solidFill>
                <a:srgbClr val="808080"/>
              </a:solidFill>
              <a:prstDash val="solid"/>
            </a:ln>
          </c:spPr>
          <c:invertIfNegative val="0"/>
          <c:cat>
            <c:strRef>
              <c:f>Sheet1!$B$1:$G$1</c:f>
              <c:strCache>
                <c:ptCount val="5"/>
                <c:pt idx="0">
                  <c:v>England</c:v>
                </c:pt>
                <c:pt idx="1">
                  <c:v>Scotland</c:v>
                </c:pt>
                <c:pt idx="2">
                  <c:v>Wales</c:v>
                </c:pt>
                <c:pt idx="3">
                  <c:v>N Ireland</c:v>
                </c:pt>
                <c:pt idx="4">
                  <c:v>UK</c:v>
                </c:pt>
              </c:strCache>
            </c:strRef>
          </c:cat>
          <c:val>
            <c:numRef>
              <c:f>Sheet1!$B$5:$G$5</c:f>
              <c:numCache>
                <c:formatCode>General</c:formatCode>
                <c:ptCount val="5"/>
                <c:pt idx="0">
                  <c:v>12</c:v>
                </c:pt>
                <c:pt idx="1">
                  <c:v>0</c:v>
                </c:pt>
                <c:pt idx="2">
                  <c:v>0</c:v>
                </c:pt>
                <c:pt idx="3">
                  <c:v>42</c:v>
                </c:pt>
                <c:pt idx="4">
                  <c:v>12</c:v>
                </c:pt>
              </c:numCache>
            </c:numRef>
          </c:val>
          <c:extLst>
            <c:ext xmlns:c16="http://schemas.microsoft.com/office/drawing/2014/chart" uri="{C3380CC4-5D6E-409C-BE32-E72D297353CC}">
              <c16:uniqueId val="{00000001-5AB7-4FFF-B719-47B897B7C82D}"/>
            </c:ext>
          </c:extLst>
        </c:ser>
        <c:ser>
          <c:idx val="3"/>
          <c:order val="2"/>
          <c:tx>
            <c:strRef>
              <c:f>Sheet1!$A$6</c:f>
              <c:strCache>
                <c:ptCount val="1"/>
                <c:pt idx="0">
                  <c:v>2014</c:v>
                </c:pt>
              </c:strCache>
            </c:strRef>
          </c:tx>
          <c:spPr>
            <a:solidFill>
              <a:srgbClr val="808080"/>
            </a:solidFill>
            <a:ln w="13119">
              <a:solidFill>
                <a:srgbClr val="808080"/>
              </a:solidFill>
              <a:prstDash val="solid"/>
            </a:ln>
          </c:spPr>
          <c:invertIfNegative val="0"/>
          <c:cat>
            <c:strRef>
              <c:f>Sheet1!$B$1:$G$1</c:f>
              <c:strCache>
                <c:ptCount val="5"/>
                <c:pt idx="0">
                  <c:v>England</c:v>
                </c:pt>
                <c:pt idx="1">
                  <c:v>Scotland</c:v>
                </c:pt>
                <c:pt idx="2">
                  <c:v>Wales</c:v>
                </c:pt>
                <c:pt idx="3">
                  <c:v>N Ireland</c:v>
                </c:pt>
                <c:pt idx="4">
                  <c:v>UK</c:v>
                </c:pt>
              </c:strCache>
            </c:strRef>
          </c:cat>
          <c:val>
            <c:numRef>
              <c:f>Sheet1!$B$6:$G$6</c:f>
              <c:numCache>
                <c:formatCode>General</c:formatCode>
                <c:ptCount val="5"/>
                <c:pt idx="0">
                  <c:v>8</c:v>
                </c:pt>
                <c:pt idx="1">
                  <c:v>0</c:v>
                </c:pt>
                <c:pt idx="2">
                  <c:v>0</c:v>
                </c:pt>
                <c:pt idx="3">
                  <c:v>41</c:v>
                </c:pt>
                <c:pt idx="4">
                  <c:v>9</c:v>
                </c:pt>
              </c:numCache>
            </c:numRef>
          </c:val>
          <c:extLst>
            <c:ext xmlns:c16="http://schemas.microsoft.com/office/drawing/2014/chart" uri="{C3380CC4-5D6E-409C-BE32-E72D297353CC}">
              <c16:uniqueId val="{00000002-5AB7-4FFF-B719-47B897B7C82D}"/>
            </c:ext>
          </c:extLst>
        </c:ser>
        <c:ser>
          <c:idx val="5"/>
          <c:order val="3"/>
          <c:tx>
            <c:strRef>
              <c:f>Sheet1!$A$7</c:f>
              <c:strCache>
                <c:ptCount val="1"/>
                <c:pt idx="0">
                  <c:v>2015</c:v>
                </c:pt>
              </c:strCache>
            </c:strRef>
          </c:tx>
          <c:spPr>
            <a:solidFill>
              <a:srgbClr val="E6E6E6"/>
            </a:solidFill>
            <a:ln w="13119">
              <a:solidFill>
                <a:srgbClr val="969696"/>
              </a:solidFill>
              <a:prstDash val="solid"/>
            </a:ln>
          </c:spPr>
          <c:invertIfNegative val="0"/>
          <c:cat>
            <c:strRef>
              <c:f>Sheet1!$B$1:$G$1</c:f>
              <c:strCache>
                <c:ptCount val="5"/>
                <c:pt idx="0">
                  <c:v>England</c:v>
                </c:pt>
                <c:pt idx="1">
                  <c:v>Scotland</c:v>
                </c:pt>
                <c:pt idx="2">
                  <c:v>Wales</c:v>
                </c:pt>
                <c:pt idx="3">
                  <c:v>N Ireland</c:v>
                </c:pt>
                <c:pt idx="4">
                  <c:v>UK</c:v>
                </c:pt>
              </c:strCache>
            </c:strRef>
          </c:cat>
          <c:val>
            <c:numRef>
              <c:f>Sheet1!$B$7:$G$7</c:f>
              <c:numCache>
                <c:formatCode>General</c:formatCode>
                <c:ptCount val="5"/>
                <c:pt idx="0">
                  <c:v>8</c:v>
                </c:pt>
                <c:pt idx="1">
                  <c:v>0</c:v>
                </c:pt>
                <c:pt idx="2">
                  <c:v>0</c:v>
                </c:pt>
                <c:pt idx="3">
                  <c:v>37</c:v>
                </c:pt>
                <c:pt idx="4">
                  <c:v>9</c:v>
                </c:pt>
              </c:numCache>
            </c:numRef>
          </c:val>
          <c:extLst>
            <c:ext xmlns:c16="http://schemas.microsoft.com/office/drawing/2014/chart" uri="{C3380CC4-5D6E-409C-BE32-E72D297353CC}">
              <c16:uniqueId val="{00000003-5AB7-4FFF-B719-47B897B7C82D}"/>
            </c:ext>
          </c:extLst>
        </c:ser>
        <c:ser>
          <c:idx val="6"/>
          <c:order val="4"/>
          <c:tx>
            <c:strRef>
              <c:f>Sheet1!$A$8</c:f>
              <c:strCache>
                <c:ptCount val="1"/>
                <c:pt idx="0">
                  <c:v>2016</c:v>
                </c:pt>
              </c:strCache>
            </c:strRef>
          </c:tx>
          <c:spPr>
            <a:solidFill>
              <a:srgbClr val="A90535"/>
            </a:solidFill>
            <a:ln w="13119">
              <a:solidFill>
                <a:srgbClr val="000000"/>
              </a:solidFill>
              <a:prstDash val="solid"/>
            </a:ln>
          </c:spPr>
          <c:invertIfNegative val="0"/>
          <c:cat>
            <c:strRef>
              <c:f>Sheet1!$B$1:$G$1</c:f>
              <c:strCache>
                <c:ptCount val="5"/>
                <c:pt idx="0">
                  <c:v>England</c:v>
                </c:pt>
                <c:pt idx="1">
                  <c:v>Scotland</c:v>
                </c:pt>
                <c:pt idx="2">
                  <c:v>Wales</c:v>
                </c:pt>
                <c:pt idx="3">
                  <c:v>N Ireland</c:v>
                </c:pt>
                <c:pt idx="4">
                  <c:v>UK</c:v>
                </c:pt>
              </c:strCache>
            </c:strRef>
          </c:cat>
          <c:val>
            <c:numRef>
              <c:f>Sheet1!$B$8:$G$8</c:f>
              <c:numCache>
                <c:formatCode>General</c:formatCode>
                <c:ptCount val="5"/>
                <c:pt idx="0">
                  <c:v>7</c:v>
                </c:pt>
                <c:pt idx="1">
                  <c:v>0</c:v>
                </c:pt>
                <c:pt idx="2">
                  <c:v>0</c:v>
                </c:pt>
                <c:pt idx="3">
                  <c:v>37</c:v>
                </c:pt>
                <c:pt idx="4">
                  <c:v>8</c:v>
                </c:pt>
              </c:numCache>
            </c:numRef>
          </c:val>
          <c:extLst>
            <c:ext xmlns:c16="http://schemas.microsoft.com/office/drawing/2014/chart" uri="{C3380CC4-5D6E-409C-BE32-E72D297353CC}">
              <c16:uniqueId val="{00000004-5AB7-4FFF-B719-47B897B7C82D}"/>
            </c:ext>
          </c:extLst>
        </c:ser>
        <c:dLbls>
          <c:showLegendKey val="0"/>
          <c:showVal val="0"/>
          <c:showCatName val="0"/>
          <c:showSerName val="0"/>
          <c:showPercent val="0"/>
          <c:showBubbleSize val="0"/>
        </c:dLbls>
        <c:gapWidth val="150"/>
        <c:axId val="493163824"/>
        <c:axId val="493159120"/>
      </c:barChart>
      <c:catAx>
        <c:axId val="493163824"/>
        <c:scaling>
          <c:orientation val="minMax"/>
        </c:scaling>
        <c:delete val="0"/>
        <c:axPos val="b"/>
        <c:numFmt formatCode="General" sourceLinked="1"/>
        <c:majorTickMark val="out"/>
        <c:minorTickMark val="none"/>
        <c:tickLblPos val="nextTo"/>
        <c:spPr>
          <a:ln w="3280">
            <a:solidFill>
              <a:srgbClr val="000000"/>
            </a:solidFill>
            <a:prstDash val="solid"/>
          </a:ln>
        </c:spPr>
        <c:txPr>
          <a:bodyPr rot="0" vert="horz"/>
          <a:lstStyle/>
          <a:p>
            <a:pPr>
              <a:defRPr sz="1465" b="1" i="0" u="none" strike="noStrike" baseline="0">
                <a:solidFill>
                  <a:srgbClr val="000000"/>
                </a:solidFill>
                <a:latin typeface="Arial Narrow"/>
                <a:ea typeface="Arial Narrow"/>
                <a:cs typeface="Arial Narrow"/>
              </a:defRPr>
            </a:pPr>
            <a:endParaRPr lang="en-US"/>
          </a:p>
        </c:txPr>
        <c:crossAx val="493159120"/>
        <c:crosses val="autoZero"/>
        <c:auto val="0"/>
        <c:lblAlgn val="ctr"/>
        <c:lblOffset val="100"/>
        <c:tickMarkSkip val="1"/>
        <c:noMultiLvlLbl val="0"/>
      </c:catAx>
      <c:valAx>
        <c:axId val="493159120"/>
        <c:scaling>
          <c:orientation val="minMax"/>
          <c:max val="40"/>
          <c:min val="0"/>
        </c:scaling>
        <c:delete val="0"/>
        <c:axPos val="l"/>
        <c:title>
          <c:tx>
            <c:rich>
              <a:bodyPr rot="0" vert="horz"/>
              <a:lstStyle/>
              <a:p>
                <a:pPr algn="ctr">
                  <a:defRPr sz="1460" b="1" i="0" u="none" strike="noStrike" baseline="0">
                    <a:solidFill>
                      <a:srgbClr val="000000"/>
                    </a:solidFill>
                    <a:latin typeface="Arial Narrow"/>
                    <a:ea typeface="Arial Narrow"/>
                    <a:cs typeface="Arial Narrow"/>
                  </a:defRPr>
                </a:pPr>
                <a:r>
                  <a:rPr lang="en-GB" dirty="0"/>
                  <a:t>%</a:t>
                </a:r>
              </a:p>
            </c:rich>
          </c:tx>
          <c:layout>
            <c:manualLayout>
              <c:xMode val="edge"/>
              <c:yMode val="edge"/>
              <c:x val="4.3799941713759963E-2"/>
              <c:y val="6.8635428143090649E-2"/>
            </c:manualLayout>
          </c:layout>
          <c:overlay val="0"/>
          <c:spPr>
            <a:noFill/>
            <a:ln w="26240">
              <a:noFill/>
            </a:ln>
          </c:spPr>
        </c:title>
        <c:numFmt formatCode="General" sourceLinked="1"/>
        <c:majorTickMark val="out"/>
        <c:minorTickMark val="none"/>
        <c:tickLblPos val="nextTo"/>
        <c:spPr>
          <a:ln w="3280">
            <a:solidFill>
              <a:srgbClr val="000000"/>
            </a:solidFill>
            <a:prstDash val="solid"/>
          </a:ln>
        </c:spPr>
        <c:txPr>
          <a:bodyPr rot="0" vert="horz"/>
          <a:lstStyle/>
          <a:p>
            <a:pPr>
              <a:defRPr sz="1465" b="0" i="0" u="none" strike="noStrike" baseline="0">
                <a:solidFill>
                  <a:srgbClr val="000000"/>
                </a:solidFill>
                <a:latin typeface="Arial Narrow"/>
                <a:ea typeface="Arial Narrow"/>
                <a:cs typeface="Arial Narrow"/>
              </a:defRPr>
            </a:pPr>
            <a:endParaRPr lang="en-US"/>
          </a:p>
        </c:txPr>
        <c:crossAx val="493163824"/>
        <c:crosses val="autoZero"/>
        <c:crossBetween val="between"/>
        <c:majorUnit val="10"/>
      </c:valAx>
      <c:dTable>
        <c:showHorzBorder val="1"/>
        <c:showVertBorder val="1"/>
        <c:showOutline val="1"/>
        <c:showKeys val="1"/>
        <c:spPr>
          <a:ln w="3280">
            <a:solidFill>
              <a:srgbClr val="000000"/>
            </a:solidFill>
            <a:prstDash val="solid"/>
          </a:ln>
        </c:spPr>
        <c:txPr>
          <a:bodyPr/>
          <a:lstStyle/>
          <a:p>
            <a:pPr rtl="0">
              <a:defRPr sz="1220" b="0" i="0" u="none" strike="noStrike" baseline="0">
                <a:solidFill>
                  <a:srgbClr val="000000"/>
                </a:solidFill>
                <a:latin typeface="Arial Narrow"/>
                <a:ea typeface="Arial Narrow"/>
                <a:cs typeface="Arial Narrow"/>
              </a:defRPr>
            </a:pPr>
            <a:endParaRPr lang="en-US"/>
          </a:p>
        </c:txPr>
      </c:dTable>
      <c:spPr>
        <a:noFill/>
        <a:ln w="25393">
          <a:noFill/>
        </a:ln>
      </c:spPr>
    </c:plotArea>
    <c:plotVisOnly val="1"/>
    <c:dispBlanksAs val="gap"/>
    <c:showDLblsOverMax val="0"/>
  </c:chart>
  <c:spPr>
    <a:noFill/>
    <a:ln>
      <a:noFill/>
    </a:ln>
  </c:spPr>
  <c:txPr>
    <a:bodyPr/>
    <a:lstStyle/>
    <a:p>
      <a:pPr>
        <a:defRPr sz="1465" b="1" i="0" u="none" strike="noStrike" baseline="0">
          <a:solidFill>
            <a:srgbClr val="000000"/>
          </a:solidFill>
          <a:latin typeface="Arial Narrow"/>
          <a:ea typeface="Arial Narrow"/>
          <a:cs typeface="Arial Narrow"/>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5941036943972101"/>
          <c:y val="0.11011397449807177"/>
          <c:w val="0.74224806201550386"/>
          <c:h val="0.56473829201101933"/>
        </c:manualLayout>
      </c:layout>
      <c:barChart>
        <c:barDir val="col"/>
        <c:grouping val="clustered"/>
        <c:varyColors val="0"/>
        <c:ser>
          <c:idx val="4"/>
          <c:order val="0"/>
          <c:tx>
            <c:strRef>
              <c:f>Sheet1!$A$6</c:f>
              <c:strCache>
                <c:ptCount val="1"/>
                <c:pt idx="0">
                  <c:v>2012</c:v>
                </c:pt>
              </c:strCache>
            </c:strRef>
          </c:tx>
          <c:spPr>
            <a:solidFill>
              <a:srgbClr val="E10747"/>
            </a:solidFill>
            <a:ln w="14683">
              <a:solidFill>
                <a:srgbClr val="808080"/>
              </a:solidFill>
              <a:prstDash val="solid"/>
            </a:ln>
          </c:spPr>
          <c:invertIfNegative val="0"/>
          <c:cat>
            <c:strRef>
              <c:f>Sheet1!$B$1:$D$1</c:f>
              <c:strCache>
                <c:ptCount val="3"/>
                <c:pt idx="0">
                  <c:v>Hotels</c:v>
                </c:pt>
                <c:pt idx="1">
                  <c:v>Guest Houses</c:v>
                </c:pt>
                <c:pt idx="2">
                  <c:v>B&amp;Bs</c:v>
                </c:pt>
              </c:strCache>
            </c:strRef>
          </c:cat>
          <c:val>
            <c:numRef>
              <c:f>Sheet1!$B$6:$D$6</c:f>
              <c:numCache>
                <c:formatCode>General</c:formatCode>
                <c:ptCount val="3"/>
                <c:pt idx="0">
                  <c:v>68</c:v>
                </c:pt>
                <c:pt idx="1">
                  <c:v>50</c:v>
                </c:pt>
                <c:pt idx="2">
                  <c:v>45</c:v>
                </c:pt>
              </c:numCache>
            </c:numRef>
          </c:val>
          <c:extLst>
            <c:ext xmlns:c16="http://schemas.microsoft.com/office/drawing/2014/chart" uri="{C3380CC4-5D6E-409C-BE32-E72D297353CC}">
              <c16:uniqueId val="{00000000-6F47-48F2-B1A2-6653B08B8F13}"/>
            </c:ext>
          </c:extLst>
        </c:ser>
        <c:ser>
          <c:idx val="5"/>
          <c:order val="1"/>
          <c:tx>
            <c:strRef>
              <c:f>Sheet1!$A$7</c:f>
              <c:strCache>
                <c:ptCount val="1"/>
                <c:pt idx="0">
                  <c:v>2013</c:v>
                </c:pt>
              </c:strCache>
            </c:strRef>
          </c:tx>
          <c:spPr>
            <a:solidFill>
              <a:srgbClr val="FCAAC1"/>
            </a:solidFill>
            <a:ln w="14683">
              <a:solidFill>
                <a:srgbClr val="808080"/>
              </a:solidFill>
              <a:prstDash val="solid"/>
            </a:ln>
          </c:spPr>
          <c:invertIfNegative val="0"/>
          <c:cat>
            <c:strRef>
              <c:f>Sheet1!$B$1:$D$1</c:f>
              <c:strCache>
                <c:ptCount val="3"/>
                <c:pt idx="0">
                  <c:v>Hotels</c:v>
                </c:pt>
                <c:pt idx="1">
                  <c:v>Guest Houses</c:v>
                </c:pt>
                <c:pt idx="2">
                  <c:v>B&amp;Bs</c:v>
                </c:pt>
              </c:strCache>
            </c:strRef>
          </c:cat>
          <c:val>
            <c:numRef>
              <c:f>Sheet1!$B$7:$D$7</c:f>
              <c:numCache>
                <c:formatCode>General</c:formatCode>
                <c:ptCount val="3"/>
                <c:pt idx="0">
                  <c:v>70</c:v>
                </c:pt>
                <c:pt idx="1">
                  <c:v>51</c:v>
                </c:pt>
                <c:pt idx="2">
                  <c:v>46</c:v>
                </c:pt>
              </c:numCache>
            </c:numRef>
          </c:val>
          <c:extLst>
            <c:ext xmlns:c16="http://schemas.microsoft.com/office/drawing/2014/chart" uri="{C3380CC4-5D6E-409C-BE32-E72D297353CC}">
              <c16:uniqueId val="{00000001-6F47-48F2-B1A2-6653B08B8F13}"/>
            </c:ext>
          </c:extLst>
        </c:ser>
        <c:ser>
          <c:idx val="6"/>
          <c:order val="2"/>
          <c:tx>
            <c:strRef>
              <c:f>Sheet1!$A$8</c:f>
              <c:strCache>
                <c:ptCount val="1"/>
                <c:pt idx="0">
                  <c:v>2014</c:v>
                </c:pt>
              </c:strCache>
            </c:strRef>
          </c:tx>
          <c:spPr>
            <a:solidFill>
              <a:srgbClr val="808080"/>
            </a:solidFill>
            <a:ln w="14683">
              <a:solidFill>
                <a:srgbClr val="808080"/>
              </a:solidFill>
              <a:prstDash val="solid"/>
            </a:ln>
          </c:spPr>
          <c:invertIfNegative val="0"/>
          <c:cat>
            <c:strRef>
              <c:f>Sheet1!$B$1:$D$1</c:f>
              <c:strCache>
                <c:ptCount val="3"/>
                <c:pt idx="0">
                  <c:v>Hotels</c:v>
                </c:pt>
                <c:pt idx="1">
                  <c:v>Guest Houses</c:v>
                </c:pt>
                <c:pt idx="2">
                  <c:v>B&amp;Bs</c:v>
                </c:pt>
              </c:strCache>
            </c:strRef>
          </c:cat>
          <c:val>
            <c:numRef>
              <c:f>Sheet1!$B$8:$D$8</c:f>
              <c:numCache>
                <c:formatCode>General</c:formatCode>
                <c:ptCount val="3"/>
                <c:pt idx="0">
                  <c:v>72</c:v>
                </c:pt>
                <c:pt idx="1">
                  <c:v>51</c:v>
                </c:pt>
                <c:pt idx="2">
                  <c:v>47</c:v>
                </c:pt>
              </c:numCache>
            </c:numRef>
          </c:val>
          <c:extLst>
            <c:ext xmlns:c16="http://schemas.microsoft.com/office/drawing/2014/chart" uri="{C3380CC4-5D6E-409C-BE32-E72D297353CC}">
              <c16:uniqueId val="{00000002-6F47-48F2-B1A2-6653B08B8F13}"/>
            </c:ext>
          </c:extLst>
        </c:ser>
        <c:ser>
          <c:idx val="7"/>
          <c:order val="3"/>
          <c:tx>
            <c:strRef>
              <c:f>Sheet1!$A$9</c:f>
              <c:strCache>
                <c:ptCount val="1"/>
                <c:pt idx="0">
                  <c:v>2015</c:v>
                </c:pt>
              </c:strCache>
            </c:strRef>
          </c:tx>
          <c:spPr>
            <a:solidFill>
              <a:srgbClr val="E6E6E6"/>
            </a:solidFill>
            <a:ln w="14683">
              <a:solidFill>
                <a:srgbClr val="969696"/>
              </a:solidFill>
              <a:prstDash val="solid"/>
            </a:ln>
          </c:spPr>
          <c:invertIfNegative val="0"/>
          <c:cat>
            <c:strRef>
              <c:f>Sheet1!$B$1:$D$1</c:f>
              <c:strCache>
                <c:ptCount val="3"/>
                <c:pt idx="0">
                  <c:v>Hotels</c:v>
                </c:pt>
                <c:pt idx="1">
                  <c:v>Guest Houses</c:v>
                </c:pt>
                <c:pt idx="2">
                  <c:v>B&amp;Bs</c:v>
                </c:pt>
              </c:strCache>
            </c:strRef>
          </c:cat>
          <c:val>
            <c:numRef>
              <c:f>Sheet1!$B$9:$D$9</c:f>
              <c:numCache>
                <c:formatCode>General</c:formatCode>
                <c:ptCount val="3"/>
                <c:pt idx="0">
                  <c:v>73</c:v>
                </c:pt>
                <c:pt idx="1">
                  <c:v>51</c:v>
                </c:pt>
                <c:pt idx="2">
                  <c:v>49</c:v>
                </c:pt>
              </c:numCache>
            </c:numRef>
          </c:val>
          <c:extLst>
            <c:ext xmlns:c16="http://schemas.microsoft.com/office/drawing/2014/chart" uri="{C3380CC4-5D6E-409C-BE32-E72D297353CC}">
              <c16:uniqueId val="{00000003-6F47-48F2-B1A2-6653B08B8F13}"/>
            </c:ext>
          </c:extLst>
        </c:ser>
        <c:ser>
          <c:idx val="8"/>
          <c:order val="4"/>
          <c:tx>
            <c:strRef>
              <c:f>Sheet1!$A$10</c:f>
              <c:strCache>
                <c:ptCount val="1"/>
                <c:pt idx="0">
                  <c:v>2016</c:v>
                </c:pt>
              </c:strCache>
            </c:strRef>
          </c:tx>
          <c:spPr>
            <a:solidFill>
              <a:srgbClr val="A90535"/>
            </a:solidFill>
            <a:ln w="14683">
              <a:solidFill>
                <a:srgbClr val="000000"/>
              </a:solidFill>
              <a:prstDash val="solid"/>
            </a:ln>
          </c:spPr>
          <c:invertIfNegative val="0"/>
          <c:cat>
            <c:strRef>
              <c:f>Sheet1!$B$1:$D$1</c:f>
              <c:strCache>
                <c:ptCount val="3"/>
                <c:pt idx="0">
                  <c:v>Hotels</c:v>
                </c:pt>
                <c:pt idx="1">
                  <c:v>Guest Houses</c:v>
                </c:pt>
                <c:pt idx="2">
                  <c:v>B&amp;Bs</c:v>
                </c:pt>
              </c:strCache>
            </c:strRef>
          </c:cat>
          <c:val>
            <c:numRef>
              <c:f>Sheet1!$B$10:$D$10</c:f>
              <c:numCache>
                <c:formatCode>General</c:formatCode>
                <c:ptCount val="3"/>
                <c:pt idx="0">
                  <c:v>73</c:v>
                </c:pt>
                <c:pt idx="1">
                  <c:v>54</c:v>
                </c:pt>
                <c:pt idx="2">
                  <c:v>51</c:v>
                </c:pt>
              </c:numCache>
            </c:numRef>
          </c:val>
          <c:extLst>
            <c:ext xmlns:c16="http://schemas.microsoft.com/office/drawing/2014/chart" uri="{C3380CC4-5D6E-409C-BE32-E72D297353CC}">
              <c16:uniqueId val="{00000004-6F47-48F2-B1A2-6653B08B8F13}"/>
            </c:ext>
          </c:extLst>
        </c:ser>
        <c:dLbls>
          <c:showLegendKey val="0"/>
          <c:showVal val="0"/>
          <c:showCatName val="0"/>
          <c:showSerName val="0"/>
          <c:showPercent val="0"/>
          <c:showBubbleSize val="0"/>
        </c:dLbls>
        <c:gapWidth val="150"/>
        <c:axId val="321550136"/>
        <c:axId val="488662880"/>
      </c:barChart>
      <c:catAx>
        <c:axId val="321550136"/>
        <c:scaling>
          <c:orientation val="minMax"/>
        </c:scaling>
        <c:delete val="0"/>
        <c:axPos val="b"/>
        <c:numFmt formatCode="General" sourceLinked="1"/>
        <c:majorTickMark val="none"/>
        <c:minorTickMark val="none"/>
        <c:tickLblPos val="nextTo"/>
        <c:spPr>
          <a:ln w="3669">
            <a:solidFill>
              <a:srgbClr val="000000"/>
            </a:solidFill>
            <a:prstDash val="solid"/>
          </a:ln>
        </c:spPr>
        <c:txPr>
          <a:bodyPr rot="0" vert="horz"/>
          <a:lstStyle/>
          <a:p>
            <a:pPr>
              <a:defRPr sz="931" b="1" i="0" u="none" strike="noStrike" baseline="0">
                <a:solidFill>
                  <a:srgbClr val="000000"/>
                </a:solidFill>
                <a:latin typeface="Arial"/>
                <a:ea typeface="Arial"/>
                <a:cs typeface="Arial"/>
              </a:defRPr>
            </a:pPr>
            <a:endParaRPr lang="en-US"/>
          </a:p>
        </c:txPr>
        <c:crossAx val="488662880"/>
        <c:crosses val="autoZero"/>
        <c:auto val="0"/>
        <c:lblAlgn val="ctr"/>
        <c:lblOffset val="100"/>
        <c:tickMarkSkip val="1"/>
        <c:noMultiLvlLbl val="0"/>
      </c:catAx>
      <c:valAx>
        <c:axId val="488662880"/>
        <c:scaling>
          <c:orientation val="minMax"/>
          <c:max val="100"/>
        </c:scaling>
        <c:delete val="0"/>
        <c:axPos val="l"/>
        <c:title>
          <c:tx>
            <c:rich>
              <a:bodyPr rot="0" vert="horz"/>
              <a:lstStyle/>
              <a:p>
                <a:pPr algn="ctr">
                  <a:defRPr sz="911" b="1" i="0" u="none" strike="noStrike" baseline="0">
                    <a:solidFill>
                      <a:srgbClr val="000000"/>
                    </a:solidFill>
                    <a:latin typeface="Arial"/>
                    <a:ea typeface="Arial"/>
                    <a:cs typeface="Arial"/>
                  </a:defRPr>
                </a:pPr>
                <a:r>
                  <a:rPr lang="en-GB" dirty="0"/>
                  <a:t>%</a:t>
                </a:r>
              </a:p>
            </c:rich>
          </c:tx>
          <c:layout>
            <c:manualLayout>
              <c:xMode val="edge"/>
              <c:yMode val="edge"/>
              <c:x val="4.3443413360085795E-2"/>
              <c:y val="9.0942145179229703E-2"/>
            </c:manualLayout>
          </c:layout>
          <c:overlay val="0"/>
          <c:spPr>
            <a:noFill/>
            <a:ln w="29366">
              <a:noFill/>
            </a:ln>
          </c:spPr>
        </c:title>
        <c:numFmt formatCode="General" sourceLinked="1"/>
        <c:majorTickMark val="out"/>
        <c:minorTickMark val="none"/>
        <c:tickLblPos val="nextTo"/>
        <c:spPr>
          <a:ln w="3669">
            <a:solidFill>
              <a:srgbClr val="000000"/>
            </a:solidFill>
            <a:prstDash val="solid"/>
          </a:ln>
        </c:spPr>
        <c:txPr>
          <a:bodyPr rot="0" vert="horz"/>
          <a:lstStyle/>
          <a:p>
            <a:pPr>
              <a:defRPr sz="931" b="0" i="0" u="none" strike="noStrike" baseline="0">
                <a:solidFill>
                  <a:srgbClr val="000000"/>
                </a:solidFill>
                <a:latin typeface="Arial"/>
                <a:ea typeface="Arial"/>
                <a:cs typeface="Arial"/>
              </a:defRPr>
            </a:pPr>
            <a:endParaRPr lang="en-US"/>
          </a:p>
        </c:txPr>
        <c:crossAx val="321550136"/>
        <c:crosses val="autoZero"/>
        <c:crossBetween val="between"/>
        <c:majorUnit val="20"/>
      </c:valAx>
      <c:dTable>
        <c:showHorzBorder val="1"/>
        <c:showVertBorder val="1"/>
        <c:showOutline val="1"/>
        <c:showKeys val="1"/>
        <c:spPr>
          <a:ln w="3669">
            <a:solidFill>
              <a:srgbClr val="000000"/>
            </a:solidFill>
            <a:prstDash val="solid"/>
          </a:ln>
        </c:spPr>
        <c:txPr>
          <a:bodyPr/>
          <a:lstStyle/>
          <a:p>
            <a:pPr rtl="0">
              <a:defRPr sz="926" b="0" i="0" u="none" strike="noStrike" baseline="0">
                <a:solidFill>
                  <a:srgbClr val="000000"/>
                </a:solidFill>
                <a:latin typeface="+mn-lt"/>
                <a:ea typeface="Arial"/>
                <a:cs typeface="Arial"/>
              </a:defRPr>
            </a:pPr>
            <a:endParaRPr lang="en-US"/>
          </a:p>
        </c:txPr>
      </c:dTable>
      <c:spPr>
        <a:noFill/>
        <a:ln w="25416">
          <a:noFill/>
        </a:ln>
      </c:spPr>
    </c:plotArea>
    <c:plotVisOnly val="1"/>
    <c:dispBlanksAs val="gap"/>
    <c:showDLblsOverMax val="0"/>
  </c:chart>
  <c:spPr>
    <a:noFill/>
    <a:ln>
      <a:noFill/>
    </a:ln>
  </c:spPr>
  <c:txPr>
    <a:bodyPr/>
    <a:lstStyle/>
    <a:p>
      <a:pPr>
        <a:defRPr sz="931" b="1" i="0" u="none" strike="noStrike" baseline="0">
          <a:solidFill>
            <a:srgbClr val="000000"/>
          </a:solidFill>
          <a:latin typeface="Arial"/>
          <a:ea typeface="Arial"/>
          <a:cs typeface="Arial"/>
        </a:defRPr>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6400" cy="493713"/>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GB" dirty="0"/>
          </a:p>
        </p:txBody>
      </p:sp>
      <p:sp>
        <p:nvSpPr>
          <p:cNvPr id="3" name="Date Placeholder 2"/>
          <p:cNvSpPr>
            <a:spLocks noGrp="1"/>
          </p:cNvSpPr>
          <p:nvPr>
            <p:ph type="dt" idx="1"/>
          </p:nvPr>
        </p:nvSpPr>
        <p:spPr>
          <a:xfrm>
            <a:off x="3849688" y="1"/>
            <a:ext cx="2946400" cy="493713"/>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44CC0BC9-0A86-4F6C-8807-66217EAA3F8F}" type="datetimeFigureOut">
              <a:rPr lang="en-GB"/>
              <a:pPr>
                <a:defRPr/>
              </a:pPr>
              <a:t>09/05/2017</a:t>
            </a:fld>
            <a:endParaRPr lang="en-GB" dirty="0"/>
          </a:p>
        </p:txBody>
      </p:sp>
      <p:sp>
        <p:nvSpPr>
          <p:cNvPr id="4" name="Slide Image Placeholder 3"/>
          <p:cNvSpPr>
            <a:spLocks noGrp="1" noRot="1" noChangeAspect="1"/>
          </p:cNvSpPr>
          <p:nvPr>
            <p:ph type="sldImg" idx="2"/>
          </p:nvPr>
        </p:nvSpPr>
        <p:spPr>
          <a:xfrm>
            <a:off x="908050" y="739775"/>
            <a:ext cx="4981575" cy="3703638"/>
          </a:xfrm>
          <a:prstGeom prst="rect">
            <a:avLst/>
          </a:prstGeom>
          <a:noFill/>
          <a:ln w="12700">
            <a:solidFill>
              <a:prstClr val="black"/>
            </a:solidFill>
          </a:ln>
        </p:spPr>
        <p:txBody>
          <a:bodyPr vert="horz" lIns="91440" tIns="45720" rIns="91440" bIns="45720" rtlCol="0" anchor="ctr"/>
          <a:lstStyle/>
          <a:p>
            <a:pPr lvl="0"/>
            <a:endParaRPr lang="en-GB" noProof="0" dirty="0"/>
          </a:p>
        </p:txBody>
      </p:sp>
      <p:sp>
        <p:nvSpPr>
          <p:cNvPr id="5" name="Notes Placeholder 4"/>
          <p:cNvSpPr>
            <a:spLocks noGrp="1"/>
          </p:cNvSpPr>
          <p:nvPr>
            <p:ph type="body" sz="quarter" idx="3"/>
          </p:nvPr>
        </p:nvSpPr>
        <p:spPr>
          <a:xfrm>
            <a:off x="679451" y="4689475"/>
            <a:ext cx="5438775" cy="4443413"/>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1" y="9377363"/>
            <a:ext cx="2946400" cy="493712"/>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GB" dirty="0"/>
          </a:p>
        </p:txBody>
      </p:sp>
      <p:sp>
        <p:nvSpPr>
          <p:cNvPr id="7" name="Slide Number Placeholder 6"/>
          <p:cNvSpPr>
            <a:spLocks noGrp="1"/>
          </p:cNvSpPr>
          <p:nvPr>
            <p:ph type="sldNum" sz="quarter" idx="5"/>
          </p:nvPr>
        </p:nvSpPr>
        <p:spPr>
          <a:xfrm>
            <a:off x="3849688" y="9377363"/>
            <a:ext cx="2946400" cy="493712"/>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8F8B319E-E3A8-4334-924D-C94A64D81440}" type="slidenum">
              <a:rPr lang="en-GB" altLang="en-US"/>
              <a:pPr>
                <a:defRPr/>
              </a:pPr>
              <a:t>‹#›</a:t>
            </a:fld>
            <a:endParaRPr lang="en-GB" altLang="en-US" dirty="0"/>
          </a:p>
        </p:txBody>
      </p:sp>
    </p:spTree>
    <p:extLst>
      <p:ext uri="{BB962C8B-B14F-4D97-AF65-F5344CB8AC3E}">
        <p14:creationId xmlns:p14="http://schemas.microsoft.com/office/powerpoint/2010/main" val="41258884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dirty="0"/>
          </a:p>
        </p:txBody>
      </p:sp>
      <p:sp>
        <p:nvSpPr>
          <p:cNvPr id="102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Schoolbook" pitchFamily="18" charset="0"/>
              </a:defRPr>
            </a:lvl1pPr>
            <a:lvl2pPr marL="742950" indent="-285750">
              <a:defRPr>
                <a:solidFill>
                  <a:schemeClr val="tx1"/>
                </a:solidFill>
                <a:latin typeface="Century Schoolbook" pitchFamily="18" charset="0"/>
              </a:defRPr>
            </a:lvl2pPr>
            <a:lvl3pPr marL="1143000" indent="-228600">
              <a:defRPr>
                <a:solidFill>
                  <a:schemeClr val="tx1"/>
                </a:solidFill>
                <a:latin typeface="Century Schoolbook" pitchFamily="18" charset="0"/>
              </a:defRPr>
            </a:lvl3pPr>
            <a:lvl4pPr marL="1600200" indent="-228600">
              <a:defRPr>
                <a:solidFill>
                  <a:schemeClr val="tx1"/>
                </a:solidFill>
                <a:latin typeface="Century Schoolbook" pitchFamily="18" charset="0"/>
              </a:defRPr>
            </a:lvl4pPr>
            <a:lvl5pPr marL="2057400" indent="-228600">
              <a:defRPr>
                <a:solidFill>
                  <a:schemeClr val="tx1"/>
                </a:solidFill>
                <a:latin typeface="Century Schoolbook" pitchFamily="18" charset="0"/>
              </a:defRPr>
            </a:lvl5pPr>
            <a:lvl6pPr marL="2514600" indent="-228600" eaLnBrk="0" fontAlgn="base" hangingPunct="0">
              <a:spcBef>
                <a:spcPct val="0"/>
              </a:spcBef>
              <a:spcAft>
                <a:spcPct val="0"/>
              </a:spcAft>
              <a:defRPr>
                <a:solidFill>
                  <a:schemeClr val="tx1"/>
                </a:solidFill>
                <a:latin typeface="Century Schoolbook" pitchFamily="18" charset="0"/>
              </a:defRPr>
            </a:lvl6pPr>
            <a:lvl7pPr marL="2971800" indent="-228600" eaLnBrk="0" fontAlgn="base" hangingPunct="0">
              <a:spcBef>
                <a:spcPct val="0"/>
              </a:spcBef>
              <a:spcAft>
                <a:spcPct val="0"/>
              </a:spcAft>
              <a:defRPr>
                <a:solidFill>
                  <a:schemeClr val="tx1"/>
                </a:solidFill>
                <a:latin typeface="Century Schoolbook" pitchFamily="18" charset="0"/>
              </a:defRPr>
            </a:lvl7pPr>
            <a:lvl8pPr marL="3429000" indent="-228600" eaLnBrk="0" fontAlgn="base" hangingPunct="0">
              <a:spcBef>
                <a:spcPct val="0"/>
              </a:spcBef>
              <a:spcAft>
                <a:spcPct val="0"/>
              </a:spcAft>
              <a:defRPr>
                <a:solidFill>
                  <a:schemeClr val="tx1"/>
                </a:solidFill>
                <a:latin typeface="Century Schoolbook" pitchFamily="18" charset="0"/>
              </a:defRPr>
            </a:lvl8pPr>
            <a:lvl9pPr marL="3886200" indent="-228600" eaLnBrk="0" fontAlgn="base" hangingPunct="0">
              <a:spcBef>
                <a:spcPct val="0"/>
              </a:spcBef>
              <a:spcAft>
                <a:spcPct val="0"/>
              </a:spcAft>
              <a:defRPr>
                <a:solidFill>
                  <a:schemeClr val="tx1"/>
                </a:solidFill>
                <a:latin typeface="Century Schoolbook" pitchFamily="18" charset="0"/>
              </a:defRPr>
            </a:lvl9pPr>
          </a:lstStyle>
          <a:p>
            <a:fld id="{EF1CA1C7-CF30-407D-B993-D1CC5DE2C267}" type="slidenum">
              <a:rPr lang="en-GB" altLang="en-US" smtClean="0">
                <a:latin typeface="Calibri" panose="020F0502020204030204" pitchFamily="34" charset="0"/>
              </a:rPr>
              <a:pPr/>
              <a:t>1</a:t>
            </a:fld>
            <a:endParaRPr lang="en-GB" altLang="en-US" dirty="0">
              <a:latin typeface="Calibri" panose="020F0502020204030204" pitchFamily="34" charset="0"/>
            </a:endParaRPr>
          </a:p>
        </p:txBody>
      </p:sp>
    </p:spTree>
    <p:extLst>
      <p:ext uri="{BB962C8B-B14F-4D97-AF65-F5344CB8AC3E}">
        <p14:creationId xmlns:p14="http://schemas.microsoft.com/office/powerpoint/2010/main" val="10806709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8F8B319E-E3A8-4334-924D-C94A64D81440}" type="slidenum">
              <a:rPr lang="en-GB" altLang="en-US" smtClean="0"/>
              <a:pPr>
                <a:defRPr/>
              </a:pPr>
              <a:t>4</a:t>
            </a:fld>
            <a:endParaRPr lang="en-GB" altLang="en-US" dirty="0"/>
          </a:p>
        </p:txBody>
      </p:sp>
    </p:spTree>
    <p:extLst>
      <p:ext uri="{BB962C8B-B14F-4D97-AF65-F5344CB8AC3E}">
        <p14:creationId xmlns:p14="http://schemas.microsoft.com/office/powerpoint/2010/main" val="6799546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p:nvPr/>
        </p:nvSpPr>
        <p:spPr bwMode="auto">
          <a:xfrm>
            <a:off x="392113" y="0"/>
            <a:ext cx="625475" cy="6985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5" name="Rectangle 4"/>
          <p:cNvSpPr/>
          <p:nvPr/>
        </p:nvSpPr>
        <p:spPr bwMode="auto">
          <a:xfrm>
            <a:off x="284163" y="0"/>
            <a:ext cx="107950" cy="6985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6" name="Rectangle 5"/>
          <p:cNvSpPr/>
          <p:nvPr/>
        </p:nvSpPr>
        <p:spPr bwMode="auto">
          <a:xfrm>
            <a:off x="1017588" y="0"/>
            <a:ext cx="187325" cy="6985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7" name="Rectangle 6"/>
          <p:cNvSpPr/>
          <p:nvPr/>
        </p:nvSpPr>
        <p:spPr bwMode="auto">
          <a:xfrm>
            <a:off x="1173163" y="0"/>
            <a:ext cx="236537" cy="6985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0" name="Straight Connector 9"/>
          <p:cNvSpPr>
            <a:spLocks noChangeShapeType="1"/>
          </p:cNvSpPr>
          <p:nvPr/>
        </p:nvSpPr>
        <p:spPr bwMode="auto">
          <a:xfrm>
            <a:off x="109538" y="0"/>
            <a:ext cx="0" cy="6985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dirty="0">
              <a:latin typeface="+mn-lt"/>
            </a:endParaRPr>
          </a:p>
        </p:txBody>
      </p:sp>
      <p:sp>
        <p:nvSpPr>
          <p:cNvPr id="11" name="Straight Connector 10"/>
          <p:cNvSpPr>
            <a:spLocks noChangeShapeType="1"/>
          </p:cNvSpPr>
          <p:nvPr/>
        </p:nvSpPr>
        <p:spPr bwMode="auto">
          <a:xfrm>
            <a:off x="939800" y="0"/>
            <a:ext cx="0" cy="6985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dirty="0">
              <a:latin typeface="+mn-lt"/>
            </a:endParaRPr>
          </a:p>
        </p:txBody>
      </p:sp>
      <p:sp>
        <p:nvSpPr>
          <p:cNvPr id="12" name="Straight Connector 11"/>
          <p:cNvSpPr>
            <a:spLocks noChangeShapeType="1"/>
          </p:cNvSpPr>
          <p:nvPr/>
        </p:nvSpPr>
        <p:spPr bwMode="auto">
          <a:xfrm>
            <a:off x="877888" y="0"/>
            <a:ext cx="0" cy="6985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dirty="0">
              <a:latin typeface="+mn-lt"/>
            </a:endParaRPr>
          </a:p>
        </p:txBody>
      </p:sp>
      <p:sp>
        <p:nvSpPr>
          <p:cNvPr id="13" name="Straight Connector 12"/>
          <p:cNvSpPr>
            <a:spLocks noChangeShapeType="1"/>
          </p:cNvSpPr>
          <p:nvPr/>
        </p:nvSpPr>
        <p:spPr bwMode="auto">
          <a:xfrm>
            <a:off x="1774825" y="0"/>
            <a:ext cx="0" cy="6985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dirty="0">
              <a:latin typeface="+mn-lt"/>
            </a:endParaRPr>
          </a:p>
        </p:txBody>
      </p:sp>
      <p:sp>
        <p:nvSpPr>
          <p:cNvPr id="14" name="Straight Connector 13"/>
          <p:cNvSpPr>
            <a:spLocks noChangeShapeType="1"/>
          </p:cNvSpPr>
          <p:nvPr/>
        </p:nvSpPr>
        <p:spPr bwMode="auto">
          <a:xfrm>
            <a:off x="1096963" y="0"/>
            <a:ext cx="0" cy="6985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dirty="0">
              <a:latin typeface="+mn-lt"/>
            </a:endParaRPr>
          </a:p>
        </p:txBody>
      </p:sp>
      <p:sp>
        <p:nvSpPr>
          <p:cNvPr id="15" name="Straight Connector 14"/>
          <p:cNvSpPr>
            <a:spLocks noChangeShapeType="1"/>
          </p:cNvSpPr>
          <p:nvPr/>
        </p:nvSpPr>
        <p:spPr bwMode="auto">
          <a:xfrm>
            <a:off x="9366250" y="0"/>
            <a:ext cx="0" cy="6985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dirty="0">
              <a:latin typeface="+mn-lt"/>
            </a:endParaRPr>
          </a:p>
        </p:txBody>
      </p:sp>
      <p:sp>
        <p:nvSpPr>
          <p:cNvPr id="16" name="Rectangle 15"/>
          <p:cNvSpPr/>
          <p:nvPr/>
        </p:nvSpPr>
        <p:spPr bwMode="auto">
          <a:xfrm>
            <a:off x="1252538" y="0"/>
            <a:ext cx="79375" cy="6985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7" name="Oval 16"/>
          <p:cNvSpPr/>
          <p:nvPr/>
        </p:nvSpPr>
        <p:spPr bwMode="auto">
          <a:xfrm>
            <a:off x="627063" y="3492500"/>
            <a:ext cx="1330325" cy="1319213"/>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8" name="Oval 17"/>
          <p:cNvSpPr/>
          <p:nvPr/>
        </p:nvSpPr>
        <p:spPr bwMode="auto">
          <a:xfrm>
            <a:off x="1346200" y="4956175"/>
            <a:ext cx="658813" cy="6540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9" name="Oval 18"/>
          <p:cNvSpPr/>
          <p:nvPr/>
        </p:nvSpPr>
        <p:spPr bwMode="auto">
          <a:xfrm>
            <a:off x="1120775" y="5602288"/>
            <a:ext cx="141288" cy="13970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20" name="Oval 19"/>
          <p:cNvSpPr/>
          <p:nvPr/>
        </p:nvSpPr>
        <p:spPr bwMode="auto">
          <a:xfrm>
            <a:off x="1709738" y="5895975"/>
            <a:ext cx="282575" cy="27940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21" name="Oval 20"/>
          <p:cNvSpPr/>
          <p:nvPr/>
        </p:nvSpPr>
        <p:spPr>
          <a:xfrm>
            <a:off x="1957388" y="4578350"/>
            <a:ext cx="376237" cy="373063"/>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8" name="Title 7"/>
          <p:cNvSpPr>
            <a:spLocks noGrp="1"/>
          </p:cNvSpPr>
          <p:nvPr>
            <p:ph type="ctrTitle"/>
          </p:nvPr>
        </p:nvSpPr>
        <p:spPr>
          <a:xfrm>
            <a:off x="2349500" y="3182055"/>
            <a:ext cx="6343650" cy="1929443"/>
          </a:xfrm>
        </p:spPr>
        <p:txBody>
          <a:bodyPr/>
          <a:lstStyle>
            <a:lvl1pPr>
              <a:defRPr b="1"/>
            </a:lvl1pPr>
          </a:lstStyle>
          <a:p>
            <a:r>
              <a:rPr lang="en-US"/>
              <a:t>Click to edit Master title style</a:t>
            </a:r>
          </a:p>
        </p:txBody>
      </p:sp>
      <p:sp>
        <p:nvSpPr>
          <p:cNvPr id="9" name="Subtitle 8"/>
          <p:cNvSpPr>
            <a:spLocks noGrp="1"/>
          </p:cNvSpPr>
          <p:nvPr>
            <p:ph type="subTitle" idx="1"/>
          </p:nvPr>
        </p:nvSpPr>
        <p:spPr>
          <a:xfrm>
            <a:off x="2349500" y="5095976"/>
            <a:ext cx="6343650" cy="13970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22" name="Date Placeholder 27"/>
          <p:cNvSpPr>
            <a:spLocks noGrp="1"/>
          </p:cNvSpPr>
          <p:nvPr>
            <p:ph type="dt" sz="half" idx="10"/>
          </p:nvPr>
        </p:nvSpPr>
        <p:spPr bwMode="auto">
          <a:xfrm rot="5400000">
            <a:off x="7990681" y="1194594"/>
            <a:ext cx="2328863" cy="390525"/>
          </a:xfrm>
        </p:spPr>
        <p:txBody>
          <a:bodyPr/>
          <a:lstStyle>
            <a:lvl1pPr>
              <a:defRPr/>
            </a:lvl1pPr>
          </a:lstStyle>
          <a:p>
            <a:pPr>
              <a:defRPr/>
            </a:pPr>
            <a:fld id="{74FE5B20-57F5-4574-A885-B3D6E61C628B}" type="datetime1">
              <a:rPr lang="en-GB"/>
              <a:pPr>
                <a:defRPr/>
              </a:pPr>
              <a:t>09/05/2017</a:t>
            </a:fld>
            <a:endParaRPr lang="en-GB" dirty="0"/>
          </a:p>
        </p:txBody>
      </p:sp>
      <p:sp>
        <p:nvSpPr>
          <p:cNvPr id="23" name="Footer Placeholder 16"/>
          <p:cNvSpPr>
            <a:spLocks noGrp="1"/>
          </p:cNvSpPr>
          <p:nvPr>
            <p:ph type="ftr" sz="quarter" idx="11"/>
          </p:nvPr>
        </p:nvSpPr>
        <p:spPr bwMode="auto">
          <a:xfrm rot="5400000">
            <a:off x="7291387" y="4257676"/>
            <a:ext cx="3724275" cy="393700"/>
          </a:xfrm>
        </p:spPr>
        <p:txBody>
          <a:bodyPr/>
          <a:lstStyle>
            <a:lvl1pPr>
              <a:defRPr/>
            </a:lvl1pPr>
          </a:lstStyle>
          <a:p>
            <a:pPr>
              <a:defRPr/>
            </a:pPr>
            <a:endParaRPr lang="en-GB" dirty="0"/>
          </a:p>
        </p:txBody>
      </p:sp>
      <p:sp>
        <p:nvSpPr>
          <p:cNvPr id="24" name="Slide Number Placeholder 28"/>
          <p:cNvSpPr>
            <a:spLocks noGrp="1"/>
          </p:cNvSpPr>
          <p:nvPr>
            <p:ph type="sldNum" sz="quarter" idx="12"/>
          </p:nvPr>
        </p:nvSpPr>
        <p:spPr bwMode="auto">
          <a:xfrm>
            <a:off x="1362075" y="5019675"/>
            <a:ext cx="627063" cy="527050"/>
          </a:xfrm>
        </p:spPr>
        <p:txBody>
          <a:bodyPr/>
          <a:lstStyle>
            <a:lvl1pPr>
              <a:defRPr/>
            </a:lvl1pPr>
          </a:lstStyle>
          <a:p>
            <a:pPr>
              <a:defRPr/>
            </a:pPr>
            <a:fld id="{CD21E08B-68DD-4503-8DB3-1175A2F79E2D}" type="slidenum">
              <a:rPr lang="en-GB" altLang="en-US"/>
              <a:pPr>
                <a:defRPr/>
              </a:pPr>
              <a:t>‹#›</a:t>
            </a:fld>
            <a:endParaRPr lang="en-GB" altLang="en-US" dirty="0"/>
          </a:p>
        </p:txBody>
      </p:sp>
    </p:spTree>
    <p:extLst>
      <p:ext uri="{BB962C8B-B14F-4D97-AF65-F5344CB8AC3E}">
        <p14:creationId xmlns:p14="http://schemas.microsoft.com/office/powerpoint/2010/main" val="15595773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fld id="{08837055-490B-4A03-A7E6-C99BC646725A}" type="datetime1">
              <a:rPr lang="en-GB"/>
              <a:pPr>
                <a:defRPr/>
              </a:pPr>
              <a:t>09/05/2017</a:t>
            </a:fld>
            <a:endParaRPr lang="en-GB" dirty="0"/>
          </a:p>
        </p:txBody>
      </p:sp>
      <p:sp>
        <p:nvSpPr>
          <p:cNvPr id="5" name="Footer Placeholder 2"/>
          <p:cNvSpPr>
            <a:spLocks noGrp="1"/>
          </p:cNvSpPr>
          <p:nvPr>
            <p:ph type="ftr" sz="quarter" idx="11"/>
          </p:nvPr>
        </p:nvSpPr>
        <p:spPr/>
        <p:txBody>
          <a:bodyPr/>
          <a:lstStyle>
            <a:lvl1pPr>
              <a:defRPr/>
            </a:lvl1pPr>
          </a:lstStyle>
          <a:p>
            <a:pPr>
              <a:defRPr/>
            </a:pPr>
            <a:endParaRPr lang="en-GB" dirty="0"/>
          </a:p>
        </p:txBody>
      </p:sp>
      <p:sp>
        <p:nvSpPr>
          <p:cNvPr id="6" name="Slide Number Placeholder 22"/>
          <p:cNvSpPr>
            <a:spLocks noGrp="1"/>
          </p:cNvSpPr>
          <p:nvPr>
            <p:ph type="sldNum" sz="quarter" idx="12"/>
          </p:nvPr>
        </p:nvSpPr>
        <p:spPr/>
        <p:txBody>
          <a:bodyPr/>
          <a:lstStyle>
            <a:lvl1pPr>
              <a:defRPr/>
            </a:lvl1pPr>
          </a:lstStyle>
          <a:p>
            <a:pPr>
              <a:defRPr/>
            </a:pPr>
            <a:fld id="{3FE524A9-F3CA-4432-B2DD-D3E2395AE5D0}" type="slidenum">
              <a:rPr lang="en-GB" altLang="en-US"/>
              <a:pPr>
                <a:defRPr/>
              </a:pPr>
              <a:t>‹#›</a:t>
            </a:fld>
            <a:endParaRPr lang="en-GB" altLang="en-US" dirty="0"/>
          </a:p>
        </p:txBody>
      </p:sp>
    </p:spTree>
    <p:extLst>
      <p:ext uri="{BB962C8B-B14F-4D97-AF65-F5344CB8AC3E}">
        <p14:creationId xmlns:p14="http://schemas.microsoft.com/office/powerpoint/2010/main" val="28352470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13552" y="279726"/>
            <a:ext cx="1722967" cy="59598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69900" y="279726"/>
            <a:ext cx="6187017" cy="59598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fld id="{D1A1B266-A006-4649-8758-7EB2ED1DE7CF}" type="datetime1">
              <a:rPr lang="en-GB"/>
              <a:pPr>
                <a:defRPr/>
              </a:pPr>
              <a:t>09/05/2017</a:t>
            </a:fld>
            <a:endParaRPr lang="en-GB" dirty="0"/>
          </a:p>
        </p:txBody>
      </p:sp>
      <p:sp>
        <p:nvSpPr>
          <p:cNvPr id="5" name="Footer Placeholder 2"/>
          <p:cNvSpPr>
            <a:spLocks noGrp="1"/>
          </p:cNvSpPr>
          <p:nvPr>
            <p:ph type="ftr" sz="quarter" idx="11"/>
          </p:nvPr>
        </p:nvSpPr>
        <p:spPr/>
        <p:txBody>
          <a:bodyPr/>
          <a:lstStyle>
            <a:lvl1pPr>
              <a:defRPr/>
            </a:lvl1pPr>
          </a:lstStyle>
          <a:p>
            <a:pPr>
              <a:defRPr/>
            </a:pPr>
            <a:endParaRPr lang="en-GB" dirty="0"/>
          </a:p>
        </p:txBody>
      </p:sp>
      <p:sp>
        <p:nvSpPr>
          <p:cNvPr id="6" name="Slide Number Placeholder 22"/>
          <p:cNvSpPr>
            <a:spLocks noGrp="1"/>
          </p:cNvSpPr>
          <p:nvPr>
            <p:ph type="sldNum" sz="quarter" idx="12"/>
          </p:nvPr>
        </p:nvSpPr>
        <p:spPr/>
        <p:txBody>
          <a:bodyPr/>
          <a:lstStyle>
            <a:lvl1pPr>
              <a:defRPr/>
            </a:lvl1pPr>
          </a:lstStyle>
          <a:p>
            <a:pPr>
              <a:defRPr/>
            </a:pPr>
            <a:fld id="{D7E5E9C4-D6B0-418B-A348-2094599A232D}" type="slidenum">
              <a:rPr lang="en-GB" altLang="en-US"/>
              <a:pPr>
                <a:defRPr/>
              </a:pPr>
              <a:t>‹#›</a:t>
            </a:fld>
            <a:endParaRPr lang="en-GB" altLang="en-US" dirty="0"/>
          </a:p>
        </p:txBody>
      </p:sp>
    </p:spTree>
    <p:extLst>
      <p:ext uri="{BB962C8B-B14F-4D97-AF65-F5344CB8AC3E}">
        <p14:creationId xmlns:p14="http://schemas.microsoft.com/office/powerpoint/2010/main" val="28773409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469900" y="1629834"/>
            <a:ext cx="7675033" cy="49640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6"/>
          <p:cNvSpPr>
            <a:spLocks noGrp="1"/>
          </p:cNvSpPr>
          <p:nvPr>
            <p:ph type="dt" sz="half" idx="10"/>
          </p:nvPr>
        </p:nvSpPr>
        <p:spPr/>
        <p:txBody>
          <a:bodyPr rtlCol="0"/>
          <a:lstStyle>
            <a:lvl1pPr>
              <a:defRPr/>
            </a:lvl1pPr>
          </a:lstStyle>
          <a:p>
            <a:pPr>
              <a:defRPr/>
            </a:pPr>
            <a:fld id="{B3F7A158-C3A6-449E-A7D9-E8BDD8443980}" type="datetime1">
              <a:rPr lang="en-GB"/>
              <a:pPr>
                <a:defRPr/>
              </a:pPr>
              <a:t>09/05/2017</a:t>
            </a:fld>
            <a:endParaRPr lang="en-GB" dirty="0"/>
          </a:p>
        </p:txBody>
      </p:sp>
      <p:sp>
        <p:nvSpPr>
          <p:cNvPr id="5" name="Slide Number Placeholder 8"/>
          <p:cNvSpPr>
            <a:spLocks noGrp="1"/>
          </p:cNvSpPr>
          <p:nvPr>
            <p:ph type="sldNum" sz="quarter" idx="11"/>
          </p:nvPr>
        </p:nvSpPr>
        <p:spPr/>
        <p:txBody>
          <a:bodyPr/>
          <a:lstStyle>
            <a:lvl1pPr>
              <a:defRPr/>
            </a:lvl1pPr>
          </a:lstStyle>
          <a:p>
            <a:pPr>
              <a:defRPr/>
            </a:pPr>
            <a:fld id="{790E0D8A-FE38-4443-9E1A-4D2B10983C83}" type="slidenum">
              <a:rPr lang="en-GB" altLang="en-US"/>
              <a:pPr>
                <a:defRPr/>
              </a:pPr>
              <a:t>‹#›</a:t>
            </a:fld>
            <a:endParaRPr lang="en-GB" altLang="en-US" dirty="0"/>
          </a:p>
        </p:txBody>
      </p:sp>
      <p:sp>
        <p:nvSpPr>
          <p:cNvPr id="6" name="Footer Placeholder 9"/>
          <p:cNvSpPr>
            <a:spLocks noGrp="1"/>
          </p:cNvSpPr>
          <p:nvPr>
            <p:ph type="ftr" sz="quarter" idx="12"/>
          </p:nvPr>
        </p:nvSpPr>
        <p:spPr/>
        <p:txBody>
          <a:bodyPr rtlCol="0"/>
          <a:lstStyle>
            <a:lvl1pPr>
              <a:defRPr/>
            </a:lvl1pPr>
          </a:lstStyle>
          <a:p>
            <a:pPr>
              <a:defRPr/>
            </a:pPr>
            <a:endParaRPr lang="en-GB" dirty="0"/>
          </a:p>
        </p:txBody>
      </p:sp>
    </p:spTree>
    <p:extLst>
      <p:ext uri="{BB962C8B-B14F-4D97-AF65-F5344CB8AC3E}">
        <p14:creationId xmlns:p14="http://schemas.microsoft.com/office/powerpoint/2010/main" val="4608770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ectangle 3"/>
          <p:cNvSpPr/>
          <p:nvPr/>
        </p:nvSpPr>
        <p:spPr bwMode="auto">
          <a:xfrm>
            <a:off x="392113" y="0"/>
            <a:ext cx="625475" cy="6985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5" name="Rectangle 4"/>
          <p:cNvSpPr/>
          <p:nvPr/>
        </p:nvSpPr>
        <p:spPr bwMode="auto">
          <a:xfrm>
            <a:off x="284163" y="0"/>
            <a:ext cx="107950" cy="6985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6" name="Rectangle 5"/>
          <p:cNvSpPr/>
          <p:nvPr/>
        </p:nvSpPr>
        <p:spPr bwMode="auto">
          <a:xfrm>
            <a:off x="1017588" y="0"/>
            <a:ext cx="187325" cy="6985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7" name="Rectangle 6"/>
          <p:cNvSpPr/>
          <p:nvPr/>
        </p:nvSpPr>
        <p:spPr bwMode="auto">
          <a:xfrm>
            <a:off x="1173163" y="0"/>
            <a:ext cx="236537" cy="6985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8" name="Straight Connector 7"/>
          <p:cNvSpPr>
            <a:spLocks noChangeShapeType="1"/>
          </p:cNvSpPr>
          <p:nvPr/>
        </p:nvSpPr>
        <p:spPr bwMode="auto">
          <a:xfrm>
            <a:off x="109538" y="0"/>
            <a:ext cx="0" cy="6985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dirty="0">
              <a:latin typeface="+mn-lt"/>
            </a:endParaRPr>
          </a:p>
        </p:txBody>
      </p:sp>
      <p:sp>
        <p:nvSpPr>
          <p:cNvPr id="9" name="Straight Connector 8"/>
          <p:cNvSpPr>
            <a:spLocks noChangeShapeType="1"/>
          </p:cNvSpPr>
          <p:nvPr/>
        </p:nvSpPr>
        <p:spPr bwMode="auto">
          <a:xfrm>
            <a:off x="939800" y="0"/>
            <a:ext cx="0" cy="6985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dirty="0">
              <a:latin typeface="+mn-lt"/>
            </a:endParaRPr>
          </a:p>
        </p:txBody>
      </p:sp>
      <p:sp>
        <p:nvSpPr>
          <p:cNvPr id="10" name="Straight Connector 9"/>
          <p:cNvSpPr>
            <a:spLocks noChangeShapeType="1"/>
          </p:cNvSpPr>
          <p:nvPr/>
        </p:nvSpPr>
        <p:spPr bwMode="auto">
          <a:xfrm>
            <a:off x="877888" y="0"/>
            <a:ext cx="0" cy="6985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dirty="0">
              <a:latin typeface="+mn-lt"/>
            </a:endParaRPr>
          </a:p>
        </p:txBody>
      </p:sp>
      <p:sp>
        <p:nvSpPr>
          <p:cNvPr id="11" name="Straight Connector 10"/>
          <p:cNvSpPr>
            <a:spLocks noChangeShapeType="1"/>
          </p:cNvSpPr>
          <p:nvPr/>
        </p:nvSpPr>
        <p:spPr bwMode="auto">
          <a:xfrm>
            <a:off x="1774825" y="0"/>
            <a:ext cx="0" cy="6985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dirty="0">
              <a:latin typeface="+mn-lt"/>
            </a:endParaRPr>
          </a:p>
        </p:txBody>
      </p:sp>
      <p:sp>
        <p:nvSpPr>
          <p:cNvPr id="12" name="Straight Connector 11"/>
          <p:cNvSpPr>
            <a:spLocks noChangeShapeType="1"/>
          </p:cNvSpPr>
          <p:nvPr/>
        </p:nvSpPr>
        <p:spPr bwMode="auto">
          <a:xfrm>
            <a:off x="1096963" y="0"/>
            <a:ext cx="0" cy="6985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dirty="0">
              <a:latin typeface="+mn-lt"/>
            </a:endParaRPr>
          </a:p>
        </p:txBody>
      </p:sp>
      <p:sp>
        <p:nvSpPr>
          <p:cNvPr id="13" name="Rectangle 12"/>
          <p:cNvSpPr/>
          <p:nvPr/>
        </p:nvSpPr>
        <p:spPr bwMode="auto">
          <a:xfrm>
            <a:off x="1252538" y="0"/>
            <a:ext cx="79375" cy="6985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4" name="Oval 13"/>
          <p:cNvSpPr/>
          <p:nvPr/>
        </p:nvSpPr>
        <p:spPr bwMode="auto">
          <a:xfrm>
            <a:off x="627063" y="3492500"/>
            <a:ext cx="1330325" cy="1319213"/>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5" name="Oval 14"/>
          <p:cNvSpPr/>
          <p:nvPr/>
        </p:nvSpPr>
        <p:spPr bwMode="auto">
          <a:xfrm>
            <a:off x="1362075" y="4956175"/>
            <a:ext cx="658813" cy="6540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6" name="Oval 15"/>
          <p:cNvSpPr/>
          <p:nvPr/>
        </p:nvSpPr>
        <p:spPr bwMode="auto">
          <a:xfrm>
            <a:off x="1120775" y="5602288"/>
            <a:ext cx="141288" cy="13970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7" name="Oval 16"/>
          <p:cNvSpPr/>
          <p:nvPr/>
        </p:nvSpPr>
        <p:spPr bwMode="auto">
          <a:xfrm>
            <a:off x="1709738" y="5899150"/>
            <a:ext cx="282575" cy="27940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8" name="Oval 17"/>
          <p:cNvSpPr/>
          <p:nvPr/>
        </p:nvSpPr>
        <p:spPr bwMode="auto">
          <a:xfrm>
            <a:off x="1931988" y="4562475"/>
            <a:ext cx="374650" cy="373063"/>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9" name="Straight Connector 18"/>
          <p:cNvSpPr>
            <a:spLocks noChangeShapeType="1"/>
          </p:cNvSpPr>
          <p:nvPr/>
        </p:nvSpPr>
        <p:spPr bwMode="auto">
          <a:xfrm>
            <a:off x="9350375" y="0"/>
            <a:ext cx="0" cy="6985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dirty="0">
              <a:latin typeface="+mn-lt"/>
            </a:endParaRPr>
          </a:p>
        </p:txBody>
      </p:sp>
      <p:sp>
        <p:nvSpPr>
          <p:cNvPr id="2" name="Title 1"/>
          <p:cNvSpPr>
            <a:spLocks noGrp="1"/>
          </p:cNvSpPr>
          <p:nvPr>
            <p:ph type="title"/>
          </p:nvPr>
        </p:nvSpPr>
        <p:spPr>
          <a:xfrm>
            <a:off x="2349500" y="2949223"/>
            <a:ext cx="6343650" cy="2091619"/>
          </a:xfrm>
        </p:spPr>
        <p:txBody>
          <a:bodyPr/>
          <a:lstStyle>
            <a:lvl1pPr algn="l">
              <a:buNone/>
              <a:defRPr sz="3000" b="1" cap="small" baseline="0"/>
            </a:lvl1pPr>
          </a:lstStyle>
          <a:p>
            <a:r>
              <a:rPr lang="en-US"/>
              <a:t>Click to edit Master title style</a:t>
            </a:r>
          </a:p>
        </p:txBody>
      </p:sp>
      <p:sp>
        <p:nvSpPr>
          <p:cNvPr id="3" name="Text Placeholder 2"/>
          <p:cNvSpPr>
            <a:spLocks noGrp="1"/>
          </p:cNvSpPr>
          <p:nvPr>
            <p:ph type="body" idx="1"/>
          </p:nvPr>
        </p:nvSpPr>
        <p:spPr>
          <a:xfrm>
            <a:off x="2349500" y="5102931"/>
            <a:ext cx="6343650" cy="1397000"/>
          </a:xfrm>
        </p:spPr>
        <p:txBody>
          <a:bodyPr/>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20" name="Date Placeholder 3"/>
          <p:cNvSpPr>
            <a:spLocks noGrp="1"/>
          </p:cNvSpPr>
          <p:nvPr>
            <p:ph type="dt" sz="half" idx="10"/>
          </p:nvPr>
        </p:nvSpPr>
        <p:spPr bwMode="auto">
          <a:xfrm rot="5400000">
            <a:off x="7989888" y="1190625"/>
            <a:ext cx="2327275" cy="390525"/>
          </a:xfrm>
        </p:spPr>
        <p:txBody>
          <a:bodyPr/>
          <a:lstStyle>
            <a:lvl1pPr>
              <a:defRPr/>
            </a:lvl1pPr>
          </a:lstStyle>
          <a:p>
            <a:pPr>
              <a:defRPr/>
            </a:pPr>
            <a:fld id="{BE82C741-7546-4356-9585-525D6E69346D}" type="datetime1">
              <a:rPr lang="en-GB"/>
              <a:pPr>
                <a:defRPr/>
              </a:pPr>
              <a:t>09/05/2017</a:t>
            </a:fld>
            <a:endParaRPr lang="en-GB" dirty="0"/>
          </a:p>
        </p:txBody>
      </p:sp>
      <p:sp>
        <p:nvSpPr>
          <p:cNvPr id="21" name="Footer Placeholder 4"/>
          <p:cNvSpPr>
            <a:spLocks noGrp="1"/>
          </p:cNvSpPr>
          <p:nvPr>
            <p:ph type="ftr" sz="quarter" idx="11"/>
          </p:nvPr>
        </p:nvSpPr>
        <p:spPr bwMode="auto">
          <a:xfrm rot="5400000">
            <a:off x="7290594" y="4255294"/>
            <a:ext cx="3725862" cy="393700"/>
          </a:xfrm>
        </p:spPr>
        <p:txBody>
          <a:bodyPr/>
          <a:lstStyle>
            <a:lvl1pPr>
              <a:defRPr/>
            </a:lvl1pPr>
          </a:lstStyle>
          <a:p>
            <a:pPr>
              <a:defRPr/>
            </a:pPr>
            <a:endParaRPr lang="en-GB" dirty="0"/>
          </a:p>
        </p:txBody>
      </p:sp>
      <p:sp>
        <p:nvSpPr>
          <p:cNvPr id="22" name="Slide Number Placeholder 5"/>
          <p:cNvSpPr>
            <a:spLocks noGrp="1"/>
          </p:cNvSpPr>
          <p:nvPr>
            <p:ph type="sldNum" sz="quarter" idx="12"/>
          </p:nvPr>
        </p:nvSpPr>
        <p:spPr bwMode="auto">
          <a:xfrm>
            <a:off x="1377950" y="5019675"/>
            <a:ext cx="627063" cy="527050"/>
          </a:xfrm>
        </p:spPr>
        <p:txBody>
          <a:bodyPr/>
          <a:lstStyle>
            <a:lvl1pPr>
              <a:defRPr/>
            </a:lvl1pPr>
          </a:lstStyle>
          <a:p>
            <a:pPr>
              <a:defRPr/>
            </a:pPr>
            <a:fld id="{9BAF4FEA-3097-4FAD-B59E-6F351F4099F6}" type="slidenum">
              <a:rPr lang="en-GB" altLang="en-US"/>
              <a:pPr>
                <a:defRPr/>
              </a:pPr>
              <a:t>‹#›</a:t>
            </a:fld>
            <a:endParaRPr lang="en-GB" altLang="en-US" dirty="0"/>
          </a:p>
        </p:txBody>
      </p:sp>
    </p:spTree>
    <p:extLst>
      <p:ext uri="{BB962C8B-B14F-4D97-AF65-F5344CB8AC3E}">
        <p14:creationId xmlns:p14="http://schemas.microsoft.com/office/powerpoint/2010/main" val="22350957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
          </p:nvPr>
        </p:nvSpPr>
        <p:spPr>
          <a:xfrm>
            <a:off x="469900" y="1629834"/>
            <a:ext cx="3759200" cy="465666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4388866" y="1629834"/>
            <a:ext cx="3759200" cy="465666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pPr>
              <a:defRPr/>
            </a:pPr>
            <a:fld id="{BED753F6-64E7-4A3F-A589-F05D9B6CE197}" type="datetime1">
              <a:rPr lang="en-GB"/>
              <a:pPr>
                <a:defRPr/>
              </a:pPr>
              <a:t>09/05/2017</a:t>
            </a:fld>
            <a:endParaRPr lang="en-GB" dirty="0"/>
          </a:p>
        </p:txBody>
      </p:sp>
      <p:sp>
        <p:nvSpPr>
          <p:cNvPr id="6" name="Footer Placeholder 2"/>
          <p:cNvSpPr>
            <a:spLocks noGrp="1"/>
          </p:cNvSpPr>
          <p:nvPr>
            <p:ph type="ftr" sz="quarter" idx="11"/>
          </p:nvPr>
        </p:nvSpPr>
        <p:spPr/>
        <p:txBody>
          <a:bodyPr/>
          <a:lstStyle>
            <a:lvl1pPr>
              <a:defRPr/>
            </a:lvl1pPr>
          </a:lstStyle>
          <a:p>
            <a:pPr>
              <a:defRPr/>
            </a:pPr>
            <a:endParaRPr lang="en-GB" dirty="0"/>
          </a:p>
        </p:txBody>
      </p:sp>
      <p:sp>
        <p:nvSpPr>
          <p:cNvPr id="7" name="Slide Number Placeholder 22"/>
          <p:cNvSpPr>
            <a:spLocks noGrp="1"/>
          </p:cNvSpPr>
          <p:nvPr>
            <p:ph type="sldNum" sz="quarter" idx="12"/>
          </p:nvPr>
        </p:nvSpPr>
        <p:spPr/>
        <p:txBody>
          <a:bodyPr/>
          <a:lstStyle>
            <a:lvl1pPr>
              <a:defRPr/>
            </a:lvl1pPr>
          </a:lstStyle>
          <a:p>
            <a:pPr>
              <a:defRPr/>
            </a:pPr>
            <a:fld id="{ECE41609-62D2-46ED-A9DB-91498398507A}" type="slidenum">
              <a:rPr lang="en-GB" altLang="en-US"/>
              <a:pPr>
                <a:defRPr/>
              </a:pPr>
              <a:t>‹#›</a:t>
            </a:fld>
            <a:endParaRPr lang="en-GB" altLang="en-US" dirty="0"/>
          </a:p>
        </p:txBody>
      </p:sp>
    </p:spTree>
    <p:extLst>
      <p:ext uri="{BB962C8B-B14F-4D97-AF65-F5344CB8AC3E}">
        <p14:creationId xmlns:p14="http://schemas.microsoft.com/office/powerpoint/2010/main" val="15149111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69900" y="278107"/>
            <a:ext cx="7753350" cy="1164167"/>
          </a:xfrm>
        </p:spPr>
        <p:txBody>
          <a:bodyPr/>
          <a:lstStyle>
            <a:lvl1pPr>
              <a:defRPr/>
            </a:lvl1pPr>
          </a:lstStyle>
          <a:p>
            <a:r>
              <a:rPr lang="en-US"/>
              <a:t>Click to edit Master title style</a:t>
            </a:r>
          </a:p>
        </p:txBody>
      </p:sp>
      <p:sp>
        <p:nvSpPr>
          <p:cNvPr id="11" name="Content Placeholder 10"/>
          <p:cNvSpPr>
            <a:spLocks noGrp="1"/>
          </p:cNvSpPr>
          <p:nvPr>
            <p:ph sz="quarter" idx="2"/>
          </p:nvPr>
        </p:nvSpPr>
        <p:spPr>
          <a:xfrm>
            <a:off x="469900" y="2405945"/>
            <a:ext cx="3759200" cy="395816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quarter" idx="4"/>
          </p:nvPr>
        </p:nvSpPr>
        <p:spPr>
          <a:xfrm>
            <a:off x="4493419" y="2405945"/>
            <a:ext cx="3759200" cy="395816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Text Placeholder 11"/>
          <p:cNvSpPr>
            <a:spLocks noGrp="1"/>
          </p:cNvSpPr>
          <p:nvPr>
            <p:ph type="body" sz="quarter" idx="1"/>
          </p:nvPr>
        </p:nvSpPr>
        <p:spPr>
          <a:xfrm>
            <a:off x="469900" y="1598789"/>
            <a:ext cx="3759200" cy="670560"/>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a:t>Click to edit Master text styles</a:t>
            </a:r>
          </a:p>
        </p:txBody>
      </p:sp>
      <p:sp>
        <p:nvSpPr>
          <p:cNvPr id="14" name="Text Placeholder 13"/>
          <p:cNvSpPr>
            <a:spLocks noGrp="1"/>
          </p:cNvSpPr>
          <p:nvPr>
            <p:ph type="body" sz="quarter" idx="3"/>
          </p:nvPr>
        </p:nvSpPr>
        <p:spPr>
          <a:xfrm>
            <a:off x="4464050" y="1598789"/>
            <a:ext cx="3759200" cy="670560"/>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a:t>Click to edit Master text styles</a:t>
            </a:r>
          </a:p>
        </p:txBody>
      </p:sp>
      <p:sp>
        <p:nvSpPr>
          <p:cNvPr id="7" name="Date Placeholder 13"/>
          <p:cNvSpPr>
            <a:spLocks noGrp="1"/>
          </p:cNvSpPr>
          <p:nvPr>
            <p:ph type="dt" sz="half" idx="10"/>
          </p:nvPr>
        </p:nvSpPr>
        <p:spPr/>
        <p:txBody>
          <a:bodyPr/>
          <a:lstStyle>
            <a:lvl1pPr>
              <a:defRPr/>
            </a:lvl1pPr>
          </a:lstStyle>
          <a:p>
            <a:pPr>
              <a:defRPr/>
            </a:pPr>
            <a:fld id="{ED863F7E-C32D-4B22-8F55-759FB2B28626}" type="datetime1">
              <a:rPr lang="en-GB"/>
              <a:pPr>
                <a:defRPr/>
              </a:pPr>
              <a:t>09/05/2017</a:t>
            </a:fld>
            <a:endParaRPr lang="en-GB" dirty="0"/>
          </a:p>
        </p:txBody>
      </p:sp>
      <p:sp>
        <p:nvSpPr>
          <p:cNvPr id="8" name="Footer Placeholder 2"/>
          <p:cNvSpPr>
            <a:spLocks noGrp="1"/>
          </p:cNvSpPr>
          <p:nvPr>
            <p:ph type="ftr" sz="quarter" idx="11"/>
          </p:nvPr>
        </p:nvSpPr>
        <p:spPr/>
        <p:txBody>
          <a:bodyPr/>
          <a:lstStyle>
            <a:lvl1pPr>
              <a:defRPr/>
            </a:lvl1pPr>
          </a:lstStyle>
          <a:p>
            <a:pPr>
              <a:defRPr/>
            </a:pPr>
            <a:endParaRPr lang="en-GB" dirty="0"/>
          </a:p>
        </p:txBody>
      </p:sp>
      <p:sp>
        <p:nvSpPr>
          <p:cNvPr id="9" name="Slide Number Placeholder 22"/>
          <p:cNvSpPr>
            <a:spLocks noGrp="1"/>
          </p:cNvSpPr>
          <p:nvPr>
            <p:ph type="sldNum" sz="quarter" idx="12"/>
          </p:nvPr>
        </p:nvSpPr>
        <p:spPr/>
        <p:txBody>
          <a:bodyPr/>
          <a:lstStyle>
            <a:lvl1pPr>
              <a:defRPr/>
            </a:lvl1pPr>
          </a:lstStyle>
          <a:p>
            <a:pPr>
              <a:defRPr/>
            </a:pPr>
            <a:fld id="{F7D0E121-F82E-4D84-9844-0CB63663A952}" type="slidenum">
              <a:rPr lang="en-GB" altLang="en-US"/>
              <a:pPr>
                <a:defRPr/>
              </a:pPr>
              <a:t>‹#›</a:t>
            </a:fld>
            <a:endParaRPr lang="en-GB" altLang="en-US" dirty="0"/>
          </a:p>
        </p:txBody>
      </p:sp>
    </p:spTree>
    <p:extLst>
      <p:ext uri="{BB962C8B-B14F-4D97-AF65-F5344CB8AC3E}">
        <p14:creationId xmlns:p14="http://schemas.microsoft.com/office/powerpoint/2010/main" val="6668108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5"/>
          <p:cNvSpPr>
            <a:spLocks noGrp="1"/>
          </p:cNvSpPr>
          <p:nvPr>
            <p:ph type="dt" sz="half" idx="10"/>
          </p:nvPr>
        </p:nvSpPr>
        <p:spPr/>
        <p:txBody>
          <a:bodyPr rtlCol="0"/>
          <a:lstStyle>
            <a:lvl1pPr>
              <a:defRPr/>
            </a:lvl1pPr>
          </a:lstStyle>
          <a:p>
            <a:pPr>
              <a:defRPr/>
            </a:pPr>
            <a:fld id="{49961279-6D9C-4978-97A9-6DDF86991899}" type="datetime1">
              <a:rPr lang="en-GB"/>
              <a:pPr>
                <a:defRPr/>
              </a:pPr>
              <a:t>09/05/2017</a:t>
            </a:fld>
            <a:endParaRPr lang="en-GB" dirty="0"/>
          </a:p>
        </p:txBody>
      </p:sp>
      <p:sp>
        <p:nvSpPr>
          <p:cNvPr id="4" name="Slide Number Placeholder 6"/>
          <p:cNvSpPr>
            <a:spLocks noGrp="1"/>
          </p:cNvSpPr>
          <p:nvPr>
            <p:ph type="sldNum" sz="quarter" idx="11"/>
          </p:nvPr>
        </p:nvSpPr>
        <p:spPr/>
        <p:txBody>
          <a:bodyPr/>
          <a:lstStyle>
            <a:lvl1pPr>
              <a:defRPr/>
            </a:lvl1pPr>
          </a:lstStyle>
          <a:p>
            <a:pPr>
              <a:defRPr/>
            </a:pPr>
            <a:fld id="{10E67F9A-A58E-4F13-866B-EBA634CADD15}" type="slidenum">
              <a:rPr lang="en-GB" altLang="en-US"/>
              <a:pPr>
                <a:defRPr/>
              </a:pPr>
              <a:t>‹#›</a:t>
            </a:fld>
            <a:endParaRPr lang="en-GB" altLang="en-US" dirty="0"/>
          </a:p>
        </p:txBody>
      </p:sp>
      <p:sp>
        <p:nvSpPr>
          <p:cNvPr id="5" name="Footer Placeholder 7"/>
          <p:cNvSpPr>
            <a:spLocks noGrp="1"/>
          </p:cNvSpPr>
          <p:nvPr>
            <p:ph type="ftr" sz="quarter" idx="12"/>
          </p:nvPr>
        </p:nvSpPr>
        <p:spPr/>
        <p:txBody>
          <a:bodyPr rtlCol="0"/>
          <a:lstStyle>
            <a:lvl1pPr>
              <a:defRPr/>
            </a:lvl1pPr>
          </a:lstStyle>
          <a:p>
            <a:pPr>
              <a:defRPr/>
            </a:pPr>
            <a:endParaRPr lang="en-GB" dirty="0"/>
          </a:p>
        </p:txBody>
      </p:sp>
    </p:spTree>
    <p:extLst>
      <p:ext uri="{BB962C8B-B14F-4D97-AF65-F5344CB8AC3E}">
        <p14:creationId xmlns:p14="http://schemas.microsoft.com/office/powerpoint/2010/main" val="13112716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79D03B76-91E3-437F-AA01-9523850F8B69}" type="datetime1">
              <a:rPr lang="en-GB"/>
              <a:pPr>
                <a:defRPr/>
              </a:pPr>
              <a:t>09/05/2017</a:t>
            </a:fld>
            <a:endParaRPr lang="en-GB" dirty="0"/>
          </a:p>
        </p:txBody>
      </p:sp>
      <p:sp>
        <p:nvSpPr>
          <p:cNvPr id="3" name="Footer Placeholder 2"/>
          <p:cNvSpPr>
            <a:spLocks noGrp="1"/>
          </p:cNvSpPr>
          <p:nvPr>
            <p:ph type="ftr" sz="quarter" idx="11"/>
          </p:nvPr>
        </p:nvSpPr>
        <p:spPr/>
        <p:txBody>
          <a:bodyPr/>
          <a:lstStyle>
            <a:lvl1pPr>
              <a:defRPr/>
            </a:lvl1pPr>
          </a:lstStyle>
          <a:p>
            <a:pPr>
              <a:defRPr/>
            </a:pPr>
            <a:endParaRPr lang="en-GB" dirty="0"/>
          </a:p>
        </p:txBody>
      </p:sp>
      <p:sp>
        <p:nvSpPr>
          <p:cNvPr id="4" name="Slide Number Placeholder 22"/>
          <p:cNvSpPr>
            <a:spLocks noGrp="1"/>
          </p:cNvSpPr>
          <p:nvPr>
            <p:ph type="sldNum" sz="quarter" idx="12"/>
          </p:nvPr>
        </p:nvSpPr>
        <p:spPr/>
        <p:txBody>
          <a:bodyPr/>
          <a:lstStyle>
            <a:lvl1pPr>
              <a:defRPr/>
            </a:lvl1pPr>
          </a:lstStyle>
          <a:p>
            <a:pPr>
              <a:defRPr/>
            </a:pPr>
            <a:fld id="{0ECFFA6D-B195-49ED-9662-8B42C02FB80F}" type="slidenum">
              <a:rPr lang="en-GB" altLang="en-US"/>
              <a:pPr>
                <a:defRPr/>
              </a:pPr>
              <a:t>‹#›</a:t>
            </a:fld>
            <a:endParaRPr lang="en-GB" altLang="en-US" dirty="0"/>
          </a:p>
        </p:txBody>
      </p:sp>
    </p:spTree>
    <p:extLst>
      <p:ext uri="{BB962C8B-B14F-4D97-AF65-F5344CB8AC3E}">
        <p14:creationId xmlns:p14="http://schemas.microsoft.com/office/powerpoint/2010/main" val="35600273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9005888" y="0"/>
            <a:ext cx="0" cy="6985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dirty="0">
              <a:latin typeface="+mn-lt"/>
            </a:endParaRPr>
          </a:p>
        </p:txBody>
      </p:sp>
      <p:sp>
        <p:nvSpPr>
          <p:cNvPr id="6" name="Straight Connector 5"/>
          <p:cNvSpPr>
            <a:spLocks noChangeShapeType="1"/>
          </p:cNvSpPr>
          <p:nvPr/>
        </p:nvSpPr>
        <p:spPr bwMode="auto">
          <a:xfrm>
            <a:off x="6421438" y="0"/>
            <a:ext cx="0" cy="6985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dirty="0">
              <a:latin typeface="+mn-lt"/>
            </a:endParaRPr>
          </a:p>
        </p:txBody>
      </p:sp>
      <p:sp>
        <p:nvSpPr>
          <p:cNvPr id="7" name="Straight Connector 17"/>
          <p:cNvSpPr>
            <a:spLocks noChangeShapeType="1"/>
          </p:cNvSpPr>
          <p:nvPr/>
        </p:nvSpPr>
        <p:spPr bwMode="auto">
          <a:xfrm>
            <a:off x="6364288" y="0"/>
            <a:ext cx="0" cy="6985000"/>
          </a:xfrm>
          <a:prstGeom prst="line">
            <a:avLst/>
          </a:prstGeom>
          <a:noFill/>
          <a:ln w="12700"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n-GB" dirty="0"/>
          </a:p>
        </p:txBody>
      </p:sp>
      <p:sp>
        <p:nvSpPr>
          <p:cNvPr id="8" name="Straight Connector 18"/>
          <p:cNvSpPr>
            <a:spLocks noChangeShapeType="1"/>
          </p:cNvSpPr>
          <p:nvPr/>
        </p:nvSpPr>
        <p:spPr bwMode="auto">
          <a:xfrm>
            <a:off x="9240838" y="0"/>
            <a:ext cx="0" cy="6985000"/>
          </a:xfrm>
          <a:prstGeom prst="line">
            <a:avLst/>
          </a:prstGeom>
          <a:noFill/>
          <a:ln w="19050"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n-GB" dirty="0"/>
          </a:p>
        </p:txBody>
      </p:sp>
      <p:sp>
        <p:nvSpPr>
          <p:cNvPr id="9" name="Rectangle 8"/>
          <p:cNvSpPr/>
          <p:nvPr/>
        </p:nvSpPr>
        <p:spPr bwMode="auto">
          <a:xfrm>
            <a:off x="9085263" y="0"/>
            <a:ext cx="312737" cy="6985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0" name="Straight Connector 20"/>
          <p:cNvSpPr>
            <a:spLocks noChangeShapeType="1"/>
          </p:cNvSpPr>
          <p:nvPr/>
        </p:nvSpPr>
        <p:spPr bwMode="auto">
          <a:xfrm>
            <a:off x="9163050" y="0"/>
            <a:ext cx="0" cy="6985000"/>
          </a:xfrm>
          <a:prstGeom prst="line">
            <a:avLst/>
          </a:prstGeom>
          <a:noFill/>
          <a:ln w="9525"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n-GB" dirty="0"/>
          </a:p>
        </p:txBody>
      </p:sp>
      <p:sp>
        <p:nvSpPr>
          <p:cNvPr id="11" name="Oval 10"/>
          <p:cNvSpPr/>
          <p:nvPr/>
        </p:nvSpPr>
        <p:spPr>
          <a:xfrm>
            <a:off x="8383588" y="5821363"/>
            <a:ext cx="563562" cy="5588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2" name="Title 1"/>
          <p:cNvSpPr>
            <a:spLocks noGrp="1"/>
          </p:cNvSpPr>
          <p:nvPr>
            <p:ph type="title"/>
          </p:nvPr>
        </p:nvSpPr>
        <p:spPr>
          <a:xfrm rot="5400000">
            <a:off x="3494723" y="3257552"/>
            <a:ext cx="6426200" cy="469900"/>
          </a:xfrm>
        </p:spPr>
        <p:txBody>
          <a:bodyPr/>
          <a:lstStyle>
            <a:lvl1pPr algn="l">
              <a:buNone/>
              <a:defRPr sz="2000" b="1" cap="small" baseline="0"/>
            </a:lvl1pPr>
          </a:lstStyle>
          <a:p>
            <a:r>
              <a:rPr lang="en-US"/>
              <a:t>Click to edit Master title style</a:t>
            </a:r>
          </a:p>
        </p:txBody>
      </p:sp>
      <p:sp>
        <p:nvSpPr>
          <p:cNvPr id="3" name="Text Placeholder 2"/>
          <p:cNvSpPr>
            <a:spLocks noGrp="1"/>
          </p:cNvSpPr>
          <p:nvPr>
            <p:ph type="body" idx="2"/>
          </p:nvPr>
        </p:nvSpPr>
        <p:spPr>
          <a:xfrm>
            <a:off x="7001511" y="279401"/>
            <a:ext cx="1569466" cy="5075767"/>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8" name="Content Placeholder 17"/>
          <p:cNvSpPr>
            <a:spLocks noGrp="1"/>
          </p:cNvSpPr>
          <p:nvPr>
            <p:ph sz="quarter" idx="1"/>
          </p:nvPr>
        </p:nvSpPr>
        <p:spPr>
          <a:xfrm>
            <a:off x="313268" y="279402"/>
            <a:ext cx="5795433" cy="644482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Date Placeholder 20"/>
          <p:cNvSpPr>
            <a:spLocks noGrp="1"/>
          </p:cNvSpPr>
          <p:nvPr>
            <p:ph type="dt" sz="half" idx="10"/>
          </p:nvPr>
        </p:nvSpPr>
        <p:spPr/>
        <p:txBody>
          <a:bodyPr rtlCol="0"/>
          <a:lstStyle>
            <a:lvl1pPr>
              <a:defRPr/>
            </a:lvl1pPr>
          </a:lstStyle>
          <a:p>
            <a:pPr>
              <a:defRPr/>
            </a:pPr>
            <a:fld id="{317D9446-D53B-43DC-9F15-0570C09EC545}" type="datetime1">
              <a:rPr lang="en-GB"/>
              <a:pPr>
                <a:defRPr/>
              </a:pPr>
              <a:t>09/05/2017</a:t>
            </a:fld>
            <a:endParaRPr lang="en-GB" dirty="0"/>
          </a:p>
        </p:txBody>
      </p:sp>
      <p:sp>
        <p:nvSpPr>
          <p:cNvPr id="13" name="Slide Number Placeholder 21"/>
          <p:cNvSpPr>
            <a:spLocks noGrp="1"/>
          </p:cNvSpPr>
          <p:nvPr>
            <p:ph type="sldNum" sz="quarter" idx="11"/>
          </p:nvPr>
        </p:nvSpPr>
        <p:spPr/>
        <p:txBody>
          <a:bodyPr/>
          <a:lstStyle>
            <a:lvl1pPr>
              <a:defRPr/>
            </a:lvl1pPr>
          </a:lstStyle>
          <a:p>
            <a:pPr>
              <a:defRPr/>
            </a:pPr>
            <a:fld id="{967DC8E6-8C51-400B-A583-0B2529C81C00}" type="slidenum">
              <a:rPr lang="en-GB" altLang="en-US"/>
              <a:pPr>
                <a:defRPr/>
              </a:pPr>
              <a:t>‹#›</a:t>
            </a:fld>
            <a:endParaRPr lang="en-GB" altLang="en-US" dirty="0"/>
          </a:p>
        </p:txBody>
      </p:sp>
      <p:sp>
        <p:nvSpPr>
          <p:cNvPr id="14" name="Footer Placeholder 22"/>
          <p:cNvSpPr>
            <a:spLocks noGrp="1"/>
          </p:cNvSpPr>
          <p:nvPr>
            <p:ph type="ftr" sz="quarter" idx="12"/>
          </p:nvPr>
        </p:nvSpPr>
        <p:spPr/>
        <p:txBody>
          <a:bodyPr rtlCol="0"/>
          <a:lstStyle>
            <a:lvl1pPr>
              <a:defRPr/>
            </a:lvl1pPr>
          </a:lstStyle>
          <a:p>
            <a:pPr>
              <a:defRPr/>
            </a:pPr>
            <a:endParaRPr lang="en-GB" dirty="0"/>
          </a:p>
        </p:txBody>
      </p:sp>
    </p:spTree>
    <p:extLst>
      <p:ext uri="{BB962C8B-B14F-4D97-AF65-F5344CB8AC3E}">
        <p14:creationId xmlns:p14="http://schemas.microsoft.com/office/powerpoint/2010/main" val="6163163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9005888" y="0"/>
            <a:ext cx="0" cy="6985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dirty="0">
              <a:latin typeface="+mn-lt"/>
            </a:endParaRPr>
          </a:p>
        </p:txBody>
      </p:sp>
      <p:sp>
        <p:nvSpPr>
          <p:cNvPr id="6" name="Oval 5"/>
          <p:cNvSpPr/>
          <p:nvPr/>
        </p:nvSpPr>
        <p:spPr>
          <a:xfrm>
            <a:off x="8383588" y="5821363"/>
            <a:ext cx="563562" cy="5588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7" name="Straight Connector 17"/>
          <p:cNvSpPr>
            <a:spLocks noChangeShapeType="1"/>
          </p:cNvSpPr>
          <p:nvPr/>
        </p:nvSpPr>
        <p:spPr bwMode="auto">
          <a:xfrm>
            <a:off x="9240838" y="0"/>
            <a:ext cx="0" cy="69850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en-GB" dirty="0"/>
          </a:p>
        </p:txBody>
      </p:sp>
      <p:sp>
        <p:nvSpPr>
          <p:cNvPr id="8" name="Rectangle 7"/>
          <p:cNvSpPr/>
          <p:nvPr/>
        </p:nvSpPr>
        <p:spPr bwMode="auto">
          <a:xfrm>
            <a:off x="9085263" y="0"/>
            <a:ext cx="312737" cy="6985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9" name="Straight Connector 19"/>
          <p:cNvSpPr>
            <a:spLocks noChangeShapeType="1"/>
          </p:cNvSpPr>
          <p:nvPr/>
        </p:nvSpPr>
        <p:spPr bwMode="auto">
          <a:xfrm>
            <a:off x="9163050" y="0"/>
            <a:ext cx="0" cy="6985000"/>
          </a:xfrm>
          <a:prstGeom prst="line">
            <a:avLst/>
          </a:prstGeom>
          <a:noFill/>
          <a:ln w="9525"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n-GB" dirty="0"/>
          </a:p>
        </p:txBody>
      </p:sp>
      <p:sp>
        <p:nvSpPr>
          <p:cNvPr id="10" name="Straight Connector 9"/>
          <p:cNvSpPr>
            <a:spLocks noChangeShapeType="1"/>
          </p:cNvSpPr>
          <p:nvPr/>
        </p:nvSpPr>
        <p:spPr bwMode="auto">
          <a:xfrm>
            <a:off x="6421438" y="0"/>
            <a:ext cx="0" cy="6985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dirty="0">
              <a:latin typeface="+mn-lt"/>
            </a:endParaRPr>
          </a:p>
        </p:txBody>
      </p:sp>
      <p:sp>
        <p:nvSpPr>
          <p:cNvPr id="11" name="Straight Connector 23"/>
          <p:cNvSpPr>
            <a:spLocks noChangeShapeType="1"/>
          </p:cNvSpPr>
          <p:nvPr/>
        </p:nvSpPr>
        <p:spPr bwMode="auto">
          <a:xfrm>
            <a:off x="6364288" y="0"/>
            <a:ext cx="0" cy="6985000"/>
          </a:xfrm>
          <a:prstGeom prst="line">
            <a:avLst/>
          </a:prstGeom>
          <a:noFill/>
          <a:ln w="12700"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n-GB" dirty="0"/>
          </a:p>
        </p:txBody>
      </p:sp>
      <p:sp>
        <p:nvSpPr>
          <p:cNvPr id="2" name="Title 1"/>
          <p:cNvSpPr>
            <a:spLocks noGrp="1"/>
          </p:cNvSpPr>
          <p:nvPr>
            <p:ph type="title"/>
          </p:nvPr>
        </p:nvSpPr>
        <p:spPr>
          <a:xfrm rot="5400000">
            <a:off x="3472402" y="3257552"/>
            <a:ext cx="6426200" cy="469900"/>
          </a:xfrm>
        </p:spPr>
        <p:txBody>
          <a:bodyPr/>
          <a:lstStyle>
            <a:lvl1pPr algn="l">
              <a:buNone/>
              <a:defRPr sz="2000" b="1"/>
            </a:lvl1pPr>
          </a:lstStyle>
          <a:p>
            <a:r>
              <a:rPr lang="en-US"/>
              <a:t>Click to edit Master title style</a:t>
            </a:r>
          </a:p>
        </p:txBody>
      </p:sp>
      <p:sp>
        <p:nvSpPr>
          <p:cNvPr id="3" name="Picture Placeholder 2"/>
          <p:cNvSpPr>
            <a:spLocks noGrp="1"/>
          </p:cNvSpPr>
          <p:nvPr>
            <p:ph type="pic" idx="1"/>
          </p:nvPr>
        </p:nvSpPr>
        <p:spPr>
          <a:xfrm>
            <a:off x="0" y="0"/>
            <a:ext cx="6343650" cy="6985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ormAutofit/>
          </a:bodyPr>
          <a:lstStyle>
            <a:lvl1pPr marL="0" indent="0">
              <a:buNone/>
              <a:defRPr sz="3200"/>
            </a:lvl1pPr>
          </a:lstStyle>
          <a:p>
            <a:pPr lvl="0"/>
            <a:r>
              <a:rPr lang="en-US" noProof="0" dirty="0"/>
              <a:t>Click icon to add picture</a:t>
            </a:r>
          </a:p>
        </p:txBody>
      </p:sp>
      <p:sp>
        <p:nvSpPr>
          <p:cNvPr id="4" name="Text Placeholder 3"/>
          <p:cNvSpPr>
            <a:spLocks noGrp="1"/>
          </p:cNvSpPr>
          <p:nvPr>
            <p:ph type="body" sz="half" idx="2"/>
          </p:nvPr>
        </p:nvSpPr>
        <p:spPr>
          <a:xfrm>
            <a:off x="6953738" y="269698"/>
            <a:ext cx="1566334" cy="5047827"/>
          </a:xfrm>
        </p:spPr>
        <p:txBody>
          <a:bodyPr rot="0" spcFirstLastPara="0" vertOverflow="overflow" horzOverflow="overflow" spcCol="274320" rtlCol="0" fromWordArt="0" forceAA="0">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a:r>
              <a:rPr lang="en-US"/>
              <a:t>Click to edit Master text styles</a:t>
            </a:r>
          </a:p>
        </p:txBody>
      </p:sp>
      <p:sp>
        <p:nvSpPr>
          <p:cNvPr id="12" name="Date Placeholder 16"/>
          <p:cNvSpPr>
            <a:spLocks noGrp="1"/>
          </p:cNvSpPr>
          <p:nvPr>
            <p:ph type="dt" sz="half" idx="10"/>
          </p:nvPr>
        </p:nvSpPr>
        <p:spPr/>
        <p:txBody>
          <a:bodyPr rtlCol="0"/>
          <a:lstStyle>
            <a:lvl1pPr>
              <a:defRPr/>
            </a:lvl1pPr>
          </a:lstStyle>
          <a:p>
            <a:pPr>
              <a:defRPr/>
            </a:pPr>
            <a:fld id="{1EB3C660-ADB1-462E-B990-BA1A4744D910}" type="datetime1">
              <a:rPr lang="en-GB"/>
              <a:pPr>
                <a:defRPr/>
              </a:pPr>
              <a:t>09/05/2017</a:t>
            </a:fld>
            <a:endParaRPr lang="en-GB" dirty="0"/>
          </a:p>
        </p:txBody>
      </p:sp>
      <p:sp>
        <p:nvSpPr>
          <p:cNvPr id="13" name="Slide Number Placeholder 17"/>
          <p:cNvSpPr>
            <a:spLocks noGrp="1"/>
          </p:cNvSpPr>
          <p:nvPr>
            <p:ph type="sldNum" sz="quarter" idx="11"/>
          </p:nvPr>
        </p:nvSpPr>
        <p:spPr/>
        <p:txBody>
          <a:bodyPr/>
          <a:lstStyle>
            <a:lvl1pPr>
              <a:defRPr/>
            </a:lvl1pPr>
          </a:lstStyle>
          <a:p>
            <a:pPr>
              <a:defRPr/>
            </a:pPr>
            <a:fld id="{980C7738-1722-464B-9B07-C84F033229E1}" type="slidenum">
              <a:rPr lang="en-GB" altLang="en-US"/>
              <a:pPr>
                <a:defRPr/>
              </a:pPr>
              <a:t>‹#›</a:t>
            </a:fld>
            <a:endParaRPr lang="en-GB" altLang="en-US" dirty="0"/>
          </a:p>
        </p:txBody>
      </p:sp>
      <p:sp>
        <p:nvSpPr>
          <p:cNvPr id="14" name="Footer Placeholder 20"/>
          <p:cNvSpPr>
            <a:spLocks noGrp="1"/>
          </p:cNvSpPr>
          <p:nvPr>
            <p:ph type="ftr" sz="quarter" idx="12"/>
          </p:nvPr>
        </p:nvSpPr>
        <p:spPr/>
        <p:txBody>
          <a:bodyPr rtlCol="0"/>
          <a:lstStyle>
            <a:lvl1pPr>
              <a:defRPr/>
            </a:lvl1pPr>
          </a:lstStyle>
          <a:p>
            <a:pPr>
              <a:defRPr/>
            </a:pPr>
            <a:endParaRPr lang="en-GB" dirty="0"/>
          </a:p>
        </p:txBody>
      </p:sp>
    </p:spTree>
    <p:extLst>
      <p:ext uri="{BB962C8B-B14F-4D97-AF65-F5344CB8AC3E}">
        <p14:creationId xmlns:p14="http://schemas.microsoft.com/office/powerpoint/2010/main" val="2310505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9005888" y="0"/>
            <a:ext cx="0" cy="6985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dirty="0">
              <a:latin typeface="+mn-lt"/>
            </a:endParaRPr>
          </a:p>
        </p:txBody>
      </p:sp>
      <p:sp>
        <p:nvSpPr>
          <p:cNvPr id="22" name="Title Placeholder 21"/>
          <p:cNvSpPr>
            <a:spLocks noGrp="1"/>
          </p:cNvSpPr>
          <p:nvPr>
            <p:ph type="title"/>
          </p:nvPr>
        </p:nvSpPr>
        <p:spPr>
          <a:xfrm>
            <a:off x="469900" y="279400"/>
            <a:ext cx="7675563" cy="1165225"/>
          </a:xfrm>
          <a:prstGeom prst="rect">
            <a:avLst/>
          </a:prstGeom>
        </p:spPr>
        <p:txBody>
          <a:bodyPr vert="horz" anchor="b">
            <a:normAutofit/>
          </a:bodyPr>
          <a:lstStyle/>
          <a:p>
            <a:r>
              <a:rPr lang="en-US"/>
              <a:t>Click to edit Master title style</a:t>
            </a:r>
          </a:p>
        </p:txBody>
      </p:sp>
      <p:sp>
        <p:nvSpPr>
          <p:cNvPr id="1028" name="Text Placeholder 12"/>
          <p:cNvSpPr>
            <a:spLocks noGrp="1"/>
          </p:cNvSpPr>
          <p:nvPr>
            <p:ph type="body" idx="1"/>
          </p:nvPr>
        </p:nvSpPr>
        <p:spPr bwMode="auto">
          <a:xfrm>
            <a:off x="469900" y="1630363"/>
            <a:ext cx="7675563" cy="4964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4" name="Date Placeholder 13"/>
          <p:cNvSpPr>
            <a:spLocks noGrp="1"/>
          </p:cNvSpPr>
          <p:nvPr>
            <p:ph type="dt" sz="half" idx="2"/>
          </p:nvPr>
        </p:nvSpPr>
        <p:spPr>
          <a:xfrm rot="5400000">
            <a:off x="7808912" y="1100138"/>
            <a:ext cx="2049463" cy="395288"/>
          </a:xfrm>
          <a:prstGeom prst="rect">
            <a:avLst/>
          </a:prstGeom>
        </p:spPr>
        <p:txBody>
          <a:bodyPr vert="horz" anchor="ctr" anchorCtr="0"/>
          <a:lstStyle>
            <a:lvl1pPr algn="r" eaLnBrk="1" fontAlgn="auto" latinLnBrk="0" hangingPunct="1">
              <a:spcBef>
                <a:spcPts val="0"/>
              </a:spcBef>
              <a:spcAft>
                <a:spcPts val="0"/>
              </a:spcAft>
              <a:defRPr kumimoji="0" sz="1200">
                <a:solidFill>
                  <a:schemeClr val="tx2"/>
                </a:solidFill>
                <a:latin typeface="+mn-lt"/>
              </a:defRPr>
            </a:lvl1pPr>
          </a:lstStyle>
          <a:p>
            <a:pPr>
              <a:defRPr/>
            </a:pPr>
            <a:fld id="{21E95E72-7A38-4756-93DA-3D460C8B33F9}" type="datetime1">
              <a:rPr lang="en-GB"/>
              <a:pPr>
                <a:defRPr/>
              </a:pPr>
              <a:t>09/05/2017</a:t>
            </a:fld>
            <a:endParaRPr lang="en-GB" dirty="0"/>
          </a:p>
        </p:txBody>
      </p:sp>
      <p:sp>
        <p:nvSpPr>
          <p:cNvPr id="3" name="Footer Placeholder 2"/>
          <p:cNvSpPr>
            <a:spLocks noGrp="1"/>
          </p:cNvSpPr>
          <p:nvPr>
            <p:ph type="ftr" sz="quarter" idx="3"/>
          </p:nvPr>
        </p:nvSpPr>
        <p:spPr>
          <a:xfrm rot="5400000">
            <a:off x="7198519" y="3804444"/>
            <a:ext cx="3260725" cy="376237"/>
          </a:xfrm>
          <a:prstGeom prst="rect">
            <a:avLst/>
          </a:prstGeom>
        </p:spPr>
        <p:txBody>
          <a:bodyPr vert="horz" anchor="ctr" anchorCtr="0"/>
          <a:lstStyle>
            <a:lvl1pPr algn="l" eaLnBrk="1" fontAlgn="auto" latinLnBrk="0" hangingPunct="1">
              <a:spcBef>
                <a:spcPts val="0"/>
              </a:spcBef>
              <a:spcAft>
                <a:spcPts val="0"/>
              </a:spcAft>
              <a:defRPr kumimoji="0" sz="1200">
                <a:solidFill>
                  <a:schemeClr val="tx2"/>
                </a:solidFill>
                <a:latin typeface="+mn-lt"/>
              </a:defRPr>
            </a:lvl1pPr>
          </a:lstStyle>
          <a:p>
            <a:pPr>
              <a:defRPr/>
            </a:pPr>
            <a:endParaRPr lang="en-GB" dirty="0"/>
          </a:p>
        </p:txBody>
      </p:sp>
      <p:sp>
        <p:nvSpPr>
          <p:cNvPr id="7" name="Straight Connector 6"/>
          <p:cNvSpPr>
            <a:spLocks noChangeShapeType="1"/>
          </p:cNvSpPr>
          <p:nvPr/>
        </p:nvSpPr>
        <p:spPr bwMode="auto">
          <a:xfrm>
            <a:off x="77788" y="0"/>
            <a:ext cx="0" cy="6985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dirty="0">
              <a:latin typeface="+mn-lt"/>
            </a:endParaRPr>
          </a:p>
        </p:txBody>
      </p:sp>
      <p:sp>
        <p:nvSpPr>
          <p:cNvPr id="1032" name="Straight Connector 8"/>
          <p:cNvSpPr>
            <a:spLocks noChangeShapeType="1"/>
          </p:cNvSpPr>
          <p:nvPr/>
        </p:nvSpPr>
        <p:spPr bwMode="auto">
          <a:xfrm>
            <a:off x="9240838" y="0"/>
            <a:ext cx="0" cy="6985000"/>
          </a:xfrm>
          <a:prstGeom prst="line">
            <a:avLst/>
          </a:prstGeom>
          <a:noFill/>
          <a:ln w="19050"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n-GB" dirty="0"/>
          </a:p>
        </p:txBody>
      </p:sp>
      <p:sp>
        <p:nvSpPr>
          <p:cNvPr id="10" name="Rectangle 9"/>
          <p:cNvSpPr/>
          <p:nvPr/>
        </p:nvSpPr>
        <p:spPr bwMode="auto">
          <a:xfrm>
            <a:off x="9085263" y="0"/>
            <a:ext cx="312737" cy="6985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034" name="Straight Connector 10"/>
          <p:cNvSpPr>
            <a:spLocks noChangeShapeType="1"/>
          </p:cNvSpPr>
          <p:nvPr/>
        </p:nvSpPr>
        <p:spPr bwMode="auto">
          <a:xfrm>
            <a:off x="9163050" y="0"/>
            <a:ext cx="0" cy="6985000"/>
          </a:xfrm>
          <a:prstGeom prst="line">
            <a:avLst/>
          </a:prstGeom>
          <a:noFill/>
          <a:ln w="9525"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n-GB" dirty="0"/>
          </a:p>
        </p:txBody>
      </p:sp>
      <p:sp>
        <p:nvSpPr>
          <p:cNvPr id="12" name="Oval 11"/>
          <p:cNvSpPr/>
          <p:nvPr/>
        </p:nvSpPr>
        <p:spPr>
          <a:xfrm>
            <a:off x="8383588" y="5821363"/>
            <a:ext cx="563562" cy="5588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23" name="Slide Number Placeholder 22"/>
          <p:cNvSpPr>
            <a:spLocks noGrp="1"/>
          </p:cNvSpPr>
          <p:nvPr>
            <p:ph type="sldNum" sz="quarter" idx="4"/>
          </p:nvPr>
        </p:nvSpPr>
        <p:spPr>
          <a:xfrm>
            <a:off x="8355013" y="5840413"/>
            <a:ext cx="627062" cy="5302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400" b="1">
                <a:solidFill>
                  <a:srgbClr val="FFFFFF"/>
                </a:solidFill>
              </a:defRPr>
            </a:lvl1pPr>
          </a:lstStyle>
          <a:p>
            <a:pPr>
              <a:defRPr/>
            </a:pPr>
            <a:fld id="{9B12F660-5DD5-442B-83DF-47B94F6D95B3}" type="slidenum">
              <a:rPr lang="en-GB" altLang="en-US"/>
              <a:pPr>
                <a:defRPr/>
              </a:pPr>
              <a:t>‹#›</a:t>
            </a:fld>
            <a:endParaRPr lang="en-GB" altLang="en-US" dirty="0"/>
          </a:p>
        </p:txBody>
      </p:sp>
    </p:spTree>
  </p:cSld>
  <p:clrMap bg1="lt1" tx1="dk1" bg2="lt2" tx2="dk2" accent1="accent1" accent2="accent2" accent3="accent3" accent4="accent4" accent5="accent5" accent6="accent6" hlink="hlink" folHlink="folHlink"/>
  <p:sldLayoutIdLst>
    <p:sldLayoutId id="2147484086" r:id="rId1"/>
    <p:sldLayoutId id="2147484087" r:id="rId2"/>
    <p:sldLayoutId id="2147484088" r:id="rId3"/>
    <p:sldLayoutId id="2147484081" r:id="rId4"/>
    <p:sldLayoutId id="2147484082" r:id="rId5"/>
    <p:sldLayoutId id="2147484089" r:id="rId6"/>
    <p:sldLayoutId id="2147484083" r:id="rId7"/>
    <p:sldLayoutId id="2147484090" r:id="rId8"/>
    <p:sldLayoutId id="2147484091" r:id="rId9"/>
    <p:sldLayoutId id="2147484084" r:id="rId10"/>
    <p:sldLayoutId id="2147484085" r:id="rId11"/>
  </p:sldLayoutIdLst>
  <p:hf sldNum="0" hdr="0" dt="0"/>
  <p:txStyles>
    <p:titleStyle>
      <a:lvl1pPr algn="l" rtl="0" eaLnBrk="0" fontAlgn="base" hangingPunct="0">
        <a:spcBef>
          <a:spcPct val="0"/>
        </a:spcBef>
        <a:spcAft>
          <a:spcPct val="0"/>
        </a:spcAft>
        <a:defRPr sz="3000" kern="1200" cap="small">
          <a:solidFill>
            <a:schemeClr val="tx2"/>
          </a:solidFill>
          <a:latin typeface="+mj-lt"/>
          <a:ea typeface="+mj-ea"/>
          <a:cs typeface="+mj-cs"/>
        </a:defRPr>
      </a:lvl1pPr>
      <a:lvl2pPr algn="l" rtl="0" eaLnBrk="0" fontAlgn="base" hangingPunct="0">
        <a:spcBef>
          <a:spcPct val="0"/>
        </a:spcBef>
        <a:spcAft>
          <a:spcPct val="0"/>
        </a:spcAft>
        <a:defRPr sz="3000">
          <a:solidFill>
            <a:schemeClr val="tx2"/>
          </a:solidFill>
          <a:latin typeface="Century Schoolbook"/>
        </a:defRPr>
      </a:lvl2pPr>
      <a:lvl3pPr algn="l" rtl="0" eaLnBrk="0" fontAlgn="base" hangingPunct="0">
        <a:spcBef>
          <a:spcPct val="0"/>
        </a:spcBef>
        <a:spcAft>
          <a:spcPct val="0"/>
        </a:spcAft>
        <a:defRPr sz="3000">
          <a:solidFill>
            <a:schemeClr val="tx2"/>
          </a:solidFill>
          <a:latin typeface="Century Schoolbook"/>
        </a:defRPr>
      </a:lvl3pPr>
      <a:lvl4pPr algn="l" rtl="0" eaLnBrk="0" fontAlgn="base" hangingPunct="0">
        <a:spcBef>
          <a:spcPct val="0"/>
        </a:spcBef>
        <a:spcAft>
          <a:spcPct val="0"/>
        </a:spcAft>
        <a:defRPr sz="3000">
          <a:solidFill>
            <a:schemeClr val="tx2"/>
          </a:solidFill>
          <a:latin typeface="Century Schoolbook"/>
        </a:defRPr>
      </a:lvl4pPr>
      <a:lvl5pPr algn="l" rtl="0" eaLnBrk="0" fontAlgn="base" hangingPunct="0">
        <a:spcBef>
          <a:spcPct val="0"/>
        </a:spcBef>
        <a:spcAft>
          <a:spcPct val="0"/>
        </a:spcAft>
        <a:defRPr sz="3000">
          <a:solidFill>
            <a:schemeClr val="tx2"/>
          </a:solidFill>
          <a:latin typeface="Century Schoolbook"/>
        </a:defRPr>
      </a:lvl5pPr>
      <a:lvl6pPr marL="457200" algn="l" rtl="0" fontAlgn="base">
        <a:spcBef>
          <a:spcPct val="0"/>
        </a:spcBef>
        <a:spcAft>
          <a:spcPct val="0"/>
        </a:spcAft>
        <a:defRPr sz="3000">
          <a:solidFill>
            <a:schemeClr val="tx2"/>
          </a:solidFill>
          <a:latin typeface="Century Schoolbook"/>
        </a:defRPr>
      </a:lvl6pPr>
      <a:lvl7pPr marL="914400" algn="l" rtl="0" fontAlgn="base">
        <a:spcBef>
          <a:spcPct val="0"/>
        </a:spcBef>
        <a:spcAft>
          <a:spcPct val="0"/>
        </a:spcAft>
        <a:defRPr sz="3000">
          <a:solidFill>
            <a:schemeClr val="tx2"/>
          </a:solidFill>
          <a:latin typeface="Century Schoolbook"/>
        </a:defRPr>
      </a:lvl7pPr>
      <a:lvl8pPr marL="1371600" algn="l" rtl="0" fontAlgn="base">
        <a:spcBef>
          <a:spcPct val="0"/>
        </a:spcBef>
        <a:spcAft>
          <a:spcPct val="0"/>
        </a:spcAft>
        <a:defRPr sz="3000">
          <a:solidFill>
            <a:schemeClr val="tx2"/>
          </a:solidFill>
          <a:latin typeface="Century Schoolbook"/>
        </a:defRPr>
      </a:lvl8pPr>
      <a:lvl9pPr marL="1828800" algn="l" rtl="0" fontAlgn="base">
        <a:spcBef>
          <a:spcPct val="0"/>
        </a:spcBef>
        <a:spcAft>
          <a:spcPct val="0"/>
        </a:spcAft>
        <a:defRPr sz="3000">
          <a:solidFill>
            <a:schemeClr val="tx2"/>
          </a:solidFill>
          <a:latin typeface="Century Schoolbook"/>
        </a:defRPr>
      </a:lvl9pPr>
    </p:titleStyle>
    <p:bodyStyle>
      <a:lvl1pPr marL="273050" indent="-273050" algn="l" rtl="0" eaLnBrk="0" fontAlgn="base" hangingPunct="0">
        <a:spcBef>
          <a:spcPts val="600"/>
        </a:spcBef>
        <a:spcAft>
          <a:spcPct val="0"/>
        </a:spcAft>
        <a:buClr>
          <a:schemeClr val="accent1"/>
        </a:buClr>
        <a:buSzPct val="70000"/>
        <a:buFont typeface="Wingdings" panose="05000000000000000000" pitchFamily="2" charset="2"/>
        <a:buChar char=""/>
        <a:defRPr sz="2400" kern="1200">
          <a:solidFill>
            <a:schemeClr val="tx1"/>
          </a:solidFill>
          <a:latin typeface="+mn-lt"/>
          <a:ea typeface="+mn-ea"/>
          <a:cs typeface="+mn-cs"/>
        </a:defRPr>
      </a:lvl1pPr>
      <a:lvl2pPr marL="639763" indent="-273050" algn="l" rtl="0" eaLnBrk="0" fontAlgn="base" hangingPunct="0">
        <a:spcBef>
          <a:spcPct val="20000"/>
        </a:spcBef>
        <a:spcAft>
          <a:spcPct val="0"/>
        </a:spcAft>
        <a:buClr>
          <a:schemeClr val="accent1"/>
        </a:buClr>
        <a:buSzPct val="80000"/>
        <a:buFont typeface="Wingdings 2" panose="05020102010507070707" pitchFamily="18" charset="2"/>
        <a:buChar char=""/>
        <a:defRPr sz="2100" kern="1200">
          <a:solidFill>
            <a:schemeClr val="tx1"/>
          </a:solidFill>
          <a:latin typeface="+mn-lt"/>
          <a:ea typeface="+mn-ea"/>
          <a:cs typeface="+mn-cs"/>
        </a:defRPr>
      </a:lvl2pPr>
      <a:lvl3pPr marL="914400" indent="-182563" algn="l" rtl="0" eaLnBrk="0" fontAlgn="base" hangingPunct="0">
        <a:spcBef>
          <a:spcPct val="20000"/>
        </a:spcBef>
        <a:spcAft>
          <a:spcPct val="0"/>
        </a:spcAft>
        <a:buClr>
          <a:srgbClr val="C6053D"/>
        </a:buClr>
        <a:buSzPct val="60000"/>
        <a:buFont typeface="Wingdings" panose="05000000000000000000" pitchFamily="2" charset="2"/>
        <a:buChar char=""/>
        <a:defRPr kern="1200">
          <a:solidFill>
            <a:schemeClr val="tx1"/>
          </a:solidFill>
          <a:latin typeface="+mn-lt"/>
          <a:ea typeface="+mn-ea"/>
          <a:cs typeface="+mn-cs"/>
        </a:defRPr>
      </a:lvl3pPr>
      <a:lvl4pPr marL="1187450" indent="-182563" algn="l" rtl="0" eaLnBrk="0" fontAlgn="base" hangingPunct="0">
        <a:spcBef>
          <a:spcPct val="20000"/>
        </a:spcBef>
        <a:spcAft>
          <a:spcPct val="0"/>
        </a:spcAft>
        <a:buClr>
          <a:srgbClr val="EEAAB1"/>
        </a:buClr>
        <a:buSzPct val="60000"/>
        <a:buFont typeface="Wingdings" panose="05000000000000000000" pitchFamily="2" charset="2"/>
        <a:buChar char=""/>
        <a:defRPr kern="1200">
          <a:solidFill>
            <a:schemeClr val="tx1"/>
          </a:solidFill>
          <a:latin typeface="+mn-lt"/>
          <a:ea typeface="+mn-ea"/>
          <a:cs typeface="+mn-cs"/>
        </a:defRPr>
      </a:lvl4pPr>
      <a:lvl5pPr marL="1462088" indent="-182563" algn="l" rtl="0" eaLnBrk="0" fontAlgn="base" hangingPunct="0">
        <a:spcBef>
          <a:spcPct val="20000"/>
        </a:spcBef>
        <a:spcAft>
          <a:spcPct val="0"/>
        </a:spcAft>
        <a:buClr>
          <a:srgbClr val="BDCAE9"/>
        </a:buClr>
        <a:buSzPct val="68000"/>
        <a:buFont typeface="Wingdings 2" panose="05020102010507070707"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chart" Target="../charts/chart9.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chart" Target="../charts/chart11.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chart" Target="../charts/chart13.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hyperlink" Target="mailto:occsurvey@theresearchsolution.co.uk" TargetMode="Externa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chart" Target="../charts/chart15.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ubtitle 2"/>
          <p:cNvSpPr txBox="1">
            <a:spLocks/>
          </p:cNvSpPr>
          <p:nvPr/>
        </p:nvSpPr>
        <p:spPr bwMode="auto">
          <a:xfrm>
            <a:off x="2182813" y="330200"/>
            <a:ext cx="6343650" cy="139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Schoolbook" pitchFamily="18" charset="0"/>
              </a:defRPr>
            </a:lvl1pPr>
            <a:lvl2pPr marL="742950" indent="-285750">
              <a:defRPr>
                <a:solidFill>
                  <a:schemeClr val="tx1"/>
                </a:solidFill>
                <a:latin typeface="Century Schoolbook" pitchFamily="18" charset="0"/>
              </a:defRPr>
            </a:lvl2pPr>
            <a:lvl3pPr marL="1143000" indent="-228600">
              <a:defRPr>
                <a:solidFill>
                  <a:schemeClr val="tx1"/>
                </a:solidFill>
                <a:latin typeface="Century Schoolbook" pitchFamily="18" charset="0"/>
              </a:defRPr>
            </a:lvl3pPr>
            <a:lvl4pPr marL="1600200" indent="-228600">
              <a:defRPr>
                <a:solidFill>
                  <a:schemeClr val="tx1"/>
                </a:solidFill>
                <a:latin typeface="Century Schoolbook" pitchFamily="18" charset="0"/>
              </a:defRPr>
            </a:lvl4pPr>
            <a:lvl5pPr marL="2057400" indent="-228600">
              <a:defRPr>
                <a:solidFill>
                  <a:schemeClr val="tx1"/>
                </a:solidFill>
                <a:latin typeface="Century Schoolbook" pitchFamily="18" charset="0"/>
              </a:defRPr>
            </a:lvl5pPr>
            <a:lvl6pPr marL="2514600" indent="-228600" eaLnBrk="0" fontAlgn="base" hangingPunct="0">
              <a:spcBef>
                <a:spcPct val="0"/>
              </a:spcBef>
              <a:spcAft>
                <a:spcPct val="0"/>
              </a:spcAft>
              <a:defRPr>
                <a:solidFill>
                  <a:schemeClr val="tx1"/>
                </a:solidFill>
                <a:latin typeface="Century Schoolbook" pitchFamily="18" charset="0"/>
              </a:defRPr>
            </a:lvl6pPr>
            <a:lvl7pPr marL="2971800" indent="-228600" eaLnBrk="0" fontAlgn="base" hangingPunct="0">
              <a:spcBef>
                <a:spcPct val="0"/>
              </a:spcBef>
              <a:spcAft>
                <a:spcPct val="0"/>
              </a:spcAft>
              <a:defRPr>
                <a:solidFill>
                  <a:schemeClr val="tx1"/>
                </a:solidFill>
                <a:latin typeface="Century Schoolbook" pitchFamily="18" charset="0"/>
              </a:defRPr>
            </a:lvl7pPr>
            <a:lvl8pPr marL="3429000" indent="-228600" eaLnBrk="0" fontAlgn="base" hangingPunct="0">
              <a:spcBef>
                <a:spcPct val="0"/>
              </a:spcBef>
              <a:spcAft>
                <a:spcPct val="0"/>
              </a:spcAft>
              <a:defRPr>
                <a:solidFill>
                  <a:schemeClr val="tx1"/>
                </a:solidFill>
                <a:latin typeface="Century Schoolbook" pitchFamily="18" charset="0"/>
              </a:defRPr>
            </a:lvl8pPr>
            <a:lvl9pPr marL="3886200" indent="-228600" eaLnBrk="0" fontAlgn="base" hangingPunct="0">
              <a:spcBef>
                <a:spcPct val="0"/>
              </a:spcBef>
              <a:spcAft>
                <a:spcPct val="0"/>
              </a:spcAft>
              <a:defRPr>
                <a:solidFill>
                  <a:schemeClr val="tx1"/>
                </a:solidFill>
                <a:latin typeface="Century Schoolbook" pitchFamily="18" charset="0"/>
              </a:defRPr>
            </a:lvl9pPr>
          </a:lstStyle>
          <a:p>
            <a:pPr algn="r" eaLnBrk="1" hangingPunct="1">
              <a:spcBef>
                <a:spcPts val="600"/>
              </a:spcBef>
              <a:buClr>
                <a:schemeClr val="accent1"/>
              </a:buClr>
              <a:buSzPct val="70000"/>
              <a:buFont typeface="Wingdings" panose="05000000000000000000" pitchFamily="2" charset="2"/>
              <a:buNone/>
            </a:pPr>
            <a:endParaRPr lang="en-GB" altLang="en-US" b="1" dirty="0">
              <a:solidFill>
                <a:schemeClr val="tx2"/>
              </a:solidFill>
            </a:endParaRPr>
          </a:p>
        </p:txBody>
      </p:sp>
      <p:sp>
        <p:nvSpPr>
          <p:cNvPr id="2" name="Title 1"/>
          <p:cNvSpPr>
            <a:spLocks noGrp="1"/>
          </p:cNvSpPr>
          <p:nvPr>
            <p:ph type="ctrTitle"/>
          </p:nvPr>
        </p:nvSpPr>
        <p:spPr>
          <a:xfrm>
            <a:off x="2182813" y="2538413"/>
            <a:ext cx="6343650" cy="1049337"/>
          </a:xfrm>
        </p:spPr>
        <p:txBody>
          <a:bodyPr/>
          <a:lstStyle/>
          <a:p>
            <a:pPr eaLnBrk="1" fontAlgn="auto" hangingPunct="1">
              <a:spcAft>
                <a:spcPts val="0"/>
              </a:spcAft>
              <a:defRPr/>
            </a:pPr>
            <a:r>
              <a:rPr lang="en-GB" dirty="0"/>
              <a:t>United kingdom </a:t>
            </a:r>
            <a:br>
              <a:rPr lang="en-GB" dirty="0"/>
            </a:br>
            <a:r>
              <a:rPr lang="en-GB" dirty="0"/>
              <a:t>occupancy survey</a:t>
            </a:r>
          </a:p>
        </p:txBody>
      </p:sp>
      <p:sp>
        <p:nvSpPr>
          <p:cNvPr id="3" name="Subtitle 2"/>
          <p:cNvSpPr>
            <a:spLocks noGrp="1"/>
          </p:cNvSpPr>
          <p:nvPr>
            <p:ph type="subTitle" idx="1"/>
          </p:nvPr>
        </p:nvSpPr>
        <p:spPr>
          <a:xfrm>
            <a:off x="2295525" y="4851400"/>
            <a:ext cx="6343650" cy="1708150"/>
          </a:xfrm>
        </p:spPr>
        <p:txBody>
          <a:bodyPr>
            <a:normAutofit fontScale="85000" lnSpcReduction="20000"/>
          </a:bodyPr>
          <a:lstStyle/>
          <a:p>
            <a:pPr algn="r" eaLnBrk="1" fontAlgn="auto" hangingPunct="1">
              <a:spcAft>
                <a:spcPts val="0"/>
              </a:spcAft>
              <a:buFont typeface="Wingdings"/>
              <a:buNone/>
              <a:defRPr/>
            </a:pPr>
            <a:r>
              <a:rPr lang="en-GB" dirty="0"/>
              <a:t>Serviced Accommodation </a:t>
            </a:r>
          </a:p>
          <a:p>
            <a:pPr algn="r" eaLnBrk="1" fontAlgn="auto" hangingPunct="1">
              <a:spcAft>
                <a:spcPts val="0"/>
              </a:spcAft>
              <a:buFont typeface="Wingdings"/>
              <a:buNone/>
              <a:defRPr/>
            </a:pPr>
            <a:r>
              <a:rPr lang="en-GB" dirty="0"/>
              <a:t>Annual Report 2016 </a:t>
            </a:r>
          </a:p>
          <a:p>
            <a:pPr algn="r" eaLnBrk="1" fontAlgn="auto" hangingPunct="1">
              <a:spcAft>
                <a:spcPts val="0"/>
              </a:spcAft>
              <a:buFont typeface="Wingdings"/>
              <a:buNone/>
              <a:defRPr/>
            </a:pPr>
            <a:endParaRPr lang="en-GB" dirty="0"/>
          </a:p>
          <a:p>
            <a:pPr algn="r" eaLnBrk="1" fontAlgn="auto" hangingPunct="1">
              <a:spcAft>
                <a:spcPts val="0"/>
              </a:spcAft>
              <a:buFont typeface="Wingdings"/>
              <a:buNone/>
              <a:defRPr/>
            </a:pPr>
            <a:r>
              <a:rPr lang="en-GB" sz="1500" dirty="0"/>
              <a:t>May 2017</a:t>
            </a:r>
          </a:p>
          <a:p>
            <a:pPr eaLnBrk="1" fontAlgn="auto" hangingPunct="1">
              <a:spcAft>
                <a:spcPts val="0"/>
              </a:spcAft>
              <a:defRPr/>
            </a:pPr>
            <a:r>
              <a:rPr lang="en-GB" dirty="0"/>
              <a:t>	</a:t>
            </a:r>
            <a:r>
              <a:rPr lang="en-GB" sz="1200" dirty="0"/>
              <a:t>	</a:t>
            </a:r>
          </a:p>
          <a:p>
            <a:pPr eaLnBrk="1" fontAlgn="auto" hangingPunct="1">
              <a:spcAft>
                <a:spcPts val="0"/>
              </a:spcAft>
              <a:defRPr/>
            </a:pPr>
            <a:r>
              <a:rPr lang="en-US" altLang="ja-JP" sz="1200" dirty="0">
                <a:solidFill>
                  <a:srgbClr val="5B5365"/>
                </a:solidFill>
                <a:latin typeface="Gill Sans MT"/>
                <a:ea typeface="MS Mincho" panose="02020609040205080304" pitchFamily="49" charset="-128"/>
                <a:cs typeface="Times New Roman" panose="02020603050405020304" pitchFamily="18" charset="0"/>
              </a:rPr>
              <a:t>the</a:t>
            </a:r>
            <a:r>
              <a:rPr lang="en-US" altLang="ja-JP" sz="1200" dirty="0">
                <a:solidFill>
                  <a:schemeClr val="tx1"/>
                </a:solidFill>
                <a:latin typeface="Gill Sans MT"/>
                <a:ea typeface="MS Mincho" panose="02020609040205080304" pitchFamily="49" charset="-128"/>
                <a:cs typeface="Times New Roman" panose="02020603050405020304" pitchFamily="18" charset="0"/>
              </a:rPr>
              <a:t> </a:t>
            </a:r>
            <a:r>
              <a:rPr lang="en-US" altLang="ja-JP" sz="1200" dirty="0">
                <a:solidFill>
                  <a:srgbClr val="E10747"/>
                </a:solidFill>
                <a:latin typeface="Gill Sans MT"/>
                <a:ea typeface="MS Mincho" panose="02020609040205080304" pitchFamily="49" charset="-128"/>
                <a:cs typeface="Times New Roman" panose="02020603050405020304" pitchFamily="18" charset="0"/>
              </a:rPr>
              <a:t>research</a:t>
            </a:r>
            <a:r>
              <a:rPr lang="en-US" altLang="ja-JP" sz="1200" dirty="0">
                <a:solidFill>
                  <a:schemeClr val="tx1"/>
                </a:solidFill>
                <a:latin typeface="Gill Sans MT"/>
                <a:ea typeface="MS Mincho" panose="02020609040205080304" pitchFamily="49" charset="-128"/>
                <a:cs typeface="Times New Roman" panose="02020603050405020304" pitchFamily="18" charset="0"/>
              </a:rPr>
              <a:t> </a:t>
            </a:r>
            <a:r>
              <a:rPr lang="en-US" altLang="ja-JP" sz="1200" dirty="0">
                <a:solidFill>
                  <a:srgbClr val="5B5365"/>
                </a:solidFill>
                <a:latin typeface="Gill Sans MT"/>
                <a:ea typeface="MS Mincho" panose="02020609040205080304" pitchFamily="49" charset="-128"/>
                <a:cs typeface="Times New Roman" panose="02020603050405020304" pitchFamily="18" charset="0"/>
              </a:rPr>
              <a:t>solution </a:t>
            </a:r>
            <a:endParaRPr lang="en-US" altLang="ja-JP" b="0" dirty="0">
              <a:solidFill>
                <a:schemeClr val="tx1"/>
              </a:solidFill>
            </a:endParaRPr>
          </a:p>
          <a:p>
            <a:pPr eaLnBrk="1" fontAlgn="auto" hangingPunct="1">
              <a:spcAft>
                <a:spcPts val="0"/>
              </a:spcAft>
              <a:buFont typeface="Wingdings"/>
              <a:buNone/>
              <a:defRPr/>
            </a:pPr>
            <a:r>
              <a:rPr lang="en-GB" sz="1200" dirty="0"/>
              <a:t>		</a:t>
            </a:r>
          </a:p>
          <a:p>
            <a:pPr algn="r" eaLnBrk="1" fontAlgn="auto" hangingPunct="1">
              <a:spcAft>
                <a:spcPts val="0"/>
              </a:spcAft>
              <a:buFont typeface="Wingdings"/>
              <a:buNone/>
              <a:defRPr/>
            </a:pPr>
            <a:endParaRPr lang="en-GB" dirty="0"/>
          </a:p>
        </p:txBody>
      </p:sp>
      <p:sp>
        <p:nvSpPr>
          <p:cNvPr id="9221" name="Picture 4" descr="W:\England Occupancy Survey\logos\VE_logolandscape_RGB.jpg"/>
          <p:cNvSpPr>
            <a:spLocks noChangeAspect="1" noChangeArrowheads="1"/>
          </p:cNvSpPr>
          <p:nvPr/>
        </p:nvSpPr>
        <p:spPr bwMode="auto">
          <a:xfrm>
            <a:off x="1890713" y="323850"/>
            <a:ext cx="1871662"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Schoolbook" pitchFamily="18" charset="0"/>
              </a:defRPr>
            </a:lvl1pPr>
            <a:lvl2pPr marL="742950" indent="-285750">
              <a:defRPr>
                <a:solidFill>
                  <a:schemeClr val="tx1"/>
                </a:solidFill>
                <a:latin typeface="Century Schoolbook" pitchFamily="18" charset="0"/>
              </a:defRPr>
            </a:lvl2pPr>
            <a:lvl3pPr marL="1143000" indent="-228600">
              <a:defRPr>
                <a:solidFill>
                  <a:schemeClr val="tx1"/>
                </a:solidFill>
                <a:latin typeface="Century Schoolbook" pitchFamily="18" charset="0"/>
              </a:defRPr>
            </a:lvl3pPr>
            <a:lvl4pPr marL="1600200" indent="-228600">
              <a:defRPr>
                <a:solidFill>
                  <a:schemeClr val="tx1"/>
                </a:solidFill>
                <a:latin typeface="Century Schoolbook" pitchFamily="18" charset="0"/>
              </a:defRPr>
            </a:lvl4pPr>
            <a:lvl5pPr marL="2057400" indent="-228600">
              <a:defRPr>
                <a:solidFill>
                  <a:schemeClr val="tx1"/>
                </a:solidFill>
                <a:latin typeface="Century Schoolbook" pitchFamily="18" charset="0"/>
              </a:defRPr>
            </a:lvl5pPr>
            <a:lvl6pPr marL="2514600" indent="-228600" eaLnBrk="0" fontAlgn="base" hangingPunct="0">
              <a:spcBef>
                <a:spcPct val="0"/>
              </a:spcBef>
              <a:spcAft>
                <a:spcPct val="0"/>
              </a:spcAft>
              <a:defRPr>
                <a:solidFill>
                  <a:schemeClr val="tx1"/>
                </a:solidFill>
                <a:latin typeface="Century Schoolbook" pitchFamily="18" charset="0"/>
              </a:defRPr>
            </a:lvl6pPr>
            <a:lvl7pPr marL="2971800" indent="-228600" eaLnBrk="0" fontAlgn="base" hangingPunct="0">
              <a:spcBef>
                <a:spcPct val="0"/>
              </a:spcBef>
              <a:spcAft>
                <a:spcPct val="0"/>
              </a:spcAft>
              <a:defRPr>
                <a:solidFill>
                  <a:schemeClr val="tx1"/>
                </a:solidFill>
                <a:latin typeface="Century Schoolbook" pitchFamily="18" charset="0"/>
              </a:defRPr>
            </a:lvl7pPr>
            <a:lvl8pPr marL="3429000" indent="-228600" eaLnBrk="0" fontAlgn="base" hangingPunct="0">
              <a:spcBef>
                <a:spcPct val="0"/>
              </a:spcBef>
              <a:spcAft>
                <a:spcPct val="0"/>
              </a:spcAft>
              <a:defRPr>
                <a:solidFill>
                  <a:schemeClr val="tx1"/>
                </a:solidFill>
                <a:latin typeface="Century Schoolbook" pitchFamily="18" charset="0"/>
              </a:defRPr>
            </a:lvl8pPr>
            <a:lvl9pPr marL="3886200" indent="-228600" eaLnBrk="0" fontAlgn="base" hangingPunct="0">
              <a:spcBef>
                <a:spcPct val="0"/>
              </a:spcBef>
              <a:spcAft>
                <a:spcPct val="0"/>
              </a:spcAft>
              <a:defRPr>
                <a:solidFill>
                  <a:schemeClr val="tx1"/>
                </a:solidFill>
                <a:latin typeface="Century Schoolbook" pitchFamily="18" charset="0"/>
              </a:defRPr>
            </a:lvl9pPr>
          </a:lstStyle>
          <a:p>
            <a:endParaRPr lang="en-GB" altLang="en-US" dirty="0"/>
          </a:p>
        </p:txBody>
      </p:sp>
      <p:sp>
        <p:nvSpPr>
          <p:cNvPr id="9222" name="Picture 8" descr="C:\Documents and Settings\Christine king\My Documents\Downloads\NITB Logo(low res).BMP"/>
          <p:cNvSpPr>
            <a:spLocks noChangeAspect="1" noChangeArrowheads="1"/>
          </p:cNvSpPr>
          <p:nvPr/>
        </p:nvSpPr>
        <p:spPr bwMode="auto">
          <a:xfrm>
            <a:off x="2611438" y="971550"/>
            <a:ext cx="1871662"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Schoolbook" pitchFamily="18" charset="0"/>
              </a:defRPr>
            </a:lvl1pPr>
            <a:lvl2pPr marL="742950" indent="-285750">
              <a:defRPr>
                <a:solidFill>
                  <a:schemeClr val="tx1"/>
                </a:solidFill>
                <a:latin typeface="Century Schoolbook" pitchFamily="18" charset="0"/>
              </a:defRPr>
            </a:lvl2pPr>
            <a:lvl3pPr marL="1143000" indent="-228600">
              <a:defRPr>
                <a:solidFill>
                  <a:schemeClr val="tx1"/>
                </a:solidFill>
                <a:latin typeface="Century Schoolbook" pitchFamily="18" charset="0"/>
              </a:defRPr>
            </a:lvl3pPr>
            <a:lvl4pPr marL="1600200" indent="-228600">
              <a:defRPr>
                <a:solidFill>
                  <a:schemeClr val="tx1"/>
                </a:solidFill>
                <a:latin typeface="Century Schoolbook" pitchFamily="18" charset="0"/>
              </a:defRPr>
            </a:lvl4pPr>
            <a:lvl5pPr marL="2057400" indent="-228600">
              <a:defRPr>
                <a:solidFill>
                  <a:schemeClr val="tx1"/>
                </a:solidFill>
                <a:latin typeface="Century Schoolbook" pitchFamily="18" charset="0"/>
              </a:defRPr>
            </a:lvl5pPr>
            <a:lvl6pPr marL="2514600" indent="-228600" eaLnBrk="0" fontAlgn="base" hangingPunct="0">
              <a:spcBef>
                <a:spcPct val="0"/>
              </a:spcBef>
              <a:spcAft>
                <a:spcPct val="0"/>
              </a:spcAft>
              <a:defRPr>
                <a:solidFill>
                  <a:schemeClr val="tx1"/>
                </a:solidFill>
                <a:latin typeface="Century Schoolbook" pitchFamily="18" charset="0"/>
              </a:defRPr>
            </a:lvl6pPr>
            <a:lvl7pPr marL="2971800" indent="-228600" eaLnBrk="0" fontAlgn="base" hangingPunct="0">
              <a:spcBef>
                <a:spcPct val="0"/>
              </a:spcBef>
              <a:spcAft>
                <a:spcPct val="0"/>
              </a:spcAft>
              <a:defRPr>
                <a:solidFill>
                  <a:schemeClr val="tx1"/>
                </a:solidFill>
                <a:latin typeface="Century Schoolbook" pitchFamily="18" charset="0"/>
              </a:defRPr>
            </a:lvl7pPr>
            <a:lvl8pPr marL="3429000" indent="-228600" eaLnBrk="0" fontAlgn="base" hangingPunct="0">
              <a:spcBef>
                <a:spcPct val="0"/>
              </a:spcBef>
              <a:spcAft>
                <a:spcPct val="0"/>
              </a:spcAft>
              <a:defRPr>
                <a:solidFill>
                  <a:schemeClr val="tx1"/>
                </a:solidFill>
                <a:latin typeface="Century Schoolbook" pitchFamily="18" charset="0"/>
              </a:defRPr>
            </a:lvl8pPr>
            <a:lvl9pPr marL="3886200" indent="-228600" eaLnBrk="0" fontAlgn="base" hangingPunct="0">
              <a:spcBef>
                <a:spcPct val="0"/>
              </a:spcBef>
              <a:spcAft>
                <a:spcPct val="0"/>
              </a:spcAft>
              <a:defRPr>
                <a:solidFill>
                  <a:schemeClr val="tx1"/>
                </a:solidFill>
                <a:latin typeface="Century Schoolbook" pitchFamily="18" charset="0"/>
              </a:defRPr>
            </a:lvl9pPr>
          </a:lstStyle>
          <a:p>
            <a:endParaRPr lang="en-GB" altLang="en-US" dirty="0"/>
          </a:p>
        </p:txBody>
      </p:sp>
      <p:sp>
        <p:nvSpPr>
          <p:cNvPr id="9223" name="Picture 9" descr="C:\Documents and Settings\Christine king\My Documents\Downloads\vs_corp_cmyk.jpg"/>
          <p:cNvSpPr>
            <a:spLocks noChangeAspect="1" noChangeArrowheads="1"/>
          </p:cNvSpPr>
          <p:nvPr/>
        </p:nvSpPr>
        <p:spPr bwMode="auto">
          <a:xfrm>
            <a:off x="5778500" y="323850"/>
            <a:ext cx="1800225"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Schoolbook" pitchFamily="18" charset="0"/>
              </a:defRPr>
            </a:lvl1pPr>
            <a:lvl2pPr marL="742950" indent="-285750">
              <a:defRPr>
                <a:solidFill>
                  <a:schemeClr val="tx1"/>
                </a:solidFill>
                <a:latin typeface="Century Schoolbook" pitchFamily="18" charset="0"/>
              </a:defRPr>
            </a:lvl2pPr>
            <a:lvl3pPr marL="1143000" indent="-228600">
              <a:defRPr>
                <a:solidFill>
                  <a:schemeClr val="tx1"/>
                </a:solidFill>
                <a:latin typeface="Century Schoolbook" pitchFamily="18" charset="0"/>
              </a:defRPr>
            </a:lvl3pPr>
            <a:lvl4pPr marL="1600200" indent="-228600">
              <a:defRPr>
                <a:solidFill>
                  <a:schemeClr val="tx1"/>
                </a:solidFill>
                <a:latin typeface="Century Schoolbook" pitchFamily="18" charset="0"/>
              </a:defRPr>
            </a:lvl4pPr>
            <a:lvl5pPr marL="2057400" indent="-228600">
              <a:defRPr>
                <a:solidFill>
                  <a:schemeClr val="tx1"/>
                </a:solidFill>
                <a:latin typeface="Century Schoolbook" pitchFamily="18" charset="0"/>
              </a:defRPr>
            </a:lvl5pPr>
            <a:lvl6pPr marL="2514600" indent="-228600" eaLnBrk="0" fontAlgn="base" hangingPunct="0">
              <a:spcBef>
                <a:spcPct val="0"/>
              </a:spcBef>
              <a:spcAft>
                <a:spcPct val="0"/>
              </a:spcAft>
              <a:defRPr>
                <a:solidFill>
                  <a:schemeClr val="tx1"/>
                </a:solidFill>
                <a:latin typeface="Century Schoolbook" pitchFamily="18" charset="0"/>
              </a:defRPr>
            </a:lvl6pPr>
            <a:lvl7pPr marL="2971800" indent="-228600" eaLnBrk="0" fontAlgn="base" hangingPunct="0">
              <a:spcBef>
                <a:spcPct val="0"/>
              </a:spcBef>
              <a:spcAft>
                <a:spcPct val="0"/>
              </a:spcAft>
              <a:defRPr>
                <a:solidFill>
                  <a:schemeClr val="tx1"/>
                </a:solidFill>
                <a:latin typeface="Century Schoolbook" pitchFamily="18" charset="0"/>
              </a:defRPr>
            </a:lvl7pPr>
            <a:lvl8pPr marL="3429000" indent="-228600" eaLnBrk="0" fontAlgn="base" hangingPunct="0">
              <a:spcBef>
                <a:spcPct val="0"/>
              </a:spcBef>
              <a:spcAft>
                <a:spcPct val="0"/>
              </a:spcAft>
              <a:defRPr>
                <a:solidFill>
                  <a:schemeClr val="tx1"/>
                </a:solidFill>
                <a:latin typeface="Century Schoolbook" pitchFamily="18" charset="0"/>
              </a:defRPr>
            </a:lvl8pPr>
            <a:lvl9pPr marL="3886200" indent="-228600" eaLnBrk="0" fontAlgn="base" hangingPunct="0">
              <a:spcBef>
                <a:spcPct val="0"/>
              </a:spcBef>
              <a:spcAft>
                <a:spcPct val="0"/>
              </a:spcAft>
              <a:defRPr>
                <a:solidFill>
                  <a:schemeClr val="tx1"/>
                </a:solidFill>
                <a:latin typeface="Century Schoolbook" pitchFamily="18" charset="0"/>
              </a:defRPr>
            </a:lvl9pPr>
          </a:lstStyle>
          <a:p>
            <a:endParaRPr lang="en-GB" altLang="en-US" dirty="0"/>
          </a:p>
        </p:txBody>
      </p:sp>
      <p:sp>
        <p:nvSpPr>
          <p:cNvPr id="9224" name="Picture 9" descr="Bi C Visit WG RGB 300dpi 2011"/>
          <p:cNvSpPr>
            <a:spLocks noChangeAspect="1" noChangeArrowheads="1"/>
          </p:cNvSpPr>
          <p:nvPr/>
        </p:nvSpPr>
        <p:spPr bwMode="auto">
          <a:xfrm>
            <a:off x="6211888" y="1116013"/>
            <a:ext cx="242728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Schoolbook" pitchFamily="18" charset="0"/>
              </a:defRPr>
            </a:lvl1pPr>
            <a:lvl2pPr marL="742950" indent="-285750">
              <a:defRPr>
                <a:solidFill>
                  <a:schemeClr val="tx1"/>
                </a:solidFill>
                <a:latin typeface="Century Schoolbook" pitchFamily="18" charset="0"/>
              </a:defRPr>
            </a:lvl2pPr>
            <a:lvl3pPr marL="1143000" indent="-228600">
              <a:defRPr>
                <a:solidFill>
                  <a:schemeClr val="tx1"/>
                </a:solidFill>
                <a:latin typeface="Century Schoolbook" pitchFamily="18" charset="0"/>
              </a:defRPr>
            </a:lvl3pPr>
            <a:lvl4pPr marL="1600200" indent="-228600">
              <a:defRPr>
                <a:solidFill>
                  <a:schemeClr val="tx1"/>
                </a:solidFill>
                <a:latin typeface="Century Schoolbook" pitchFamily="18" charset="0"/>
              </a:defRPr>
            </a:lvl4pPr>
            <a:lvl5pPr marL="2057400" indent="-228600">
              <a:defRPr>
                <a:solidFill>
                  <a:schemeClr val="tx1"/>
                </a:solidFill>
                <a:latin typeface="Century Schoolbook" pitchFamily="18" charset="0"/>
              </a:defRPr>
            </a:lvl5pPr>
            <a:lvl6pPr marL="2514600" indent="-228600" eaLnBrk="0" fontAlgn="base" hangingPunct="0">
              <a:spcBef>
                <a:spcPct val="0"/>
              </a:spcBef>
              <a:spcAft>
                <a:spcPct val="0"/>
              </a:spcAft>
              <a:defRPr>
                <a:solidFill>
                  <a:schemeClr val="tx1"/>
                </a:solidFill>
                <a:latin typeface="Century Schoolbook" pitchFamily="18" charset="0"/>
              </a:defRPr>
            </a:lvl6pPr>
            <a:lvl7pPr marL="2971800" indent="-228600" eaLnBrk="0" fontAlgn="base" hangingPunct="0">
              <a:spcBef>
                <a:spcPct val="0"/>
              </a:spcBef>
              <a:spcAft>
                <a:spcPct val="0"/>
              </a:spcAft>
              <a:defRPr>
                <a:solidFill>
                  <a:schemeClr val="tx1"/>
                </a:solidFill>
                <a:latin typeface="Century Schoolbook" pitchFamily="18" charset="0"/>
              </a:defRPr>
            </a:lvl7pPr>
            <a:lvl8pPr marL="3429000" indent="-228600" eaLnBrk="0" fontAlgn="base" hangingPunct="0">
              <a:spcBef>
                <a:spcPct val="0"/>
              </a:spcBef>
              <a:spcAft>
                <a:spcPct val="0"/>
              </a:spcAft>
              <a:defRPr>
                <a:solidFill>
                  <a:schemeClr val="tx1"/>
                </a:solidFill>
                <a:latin typeface="Century Schoolbook" pitchFamily="18" charset="0"/>
              </a:defRPr>
            </a:lvl8pPr>
            <a:lvl9pPr marL="3886200" indent="-228600" eaLnBrk="0" fontAlgn="base" hangingPunct="0">
              <a:spcBef>
                <a:spcPct val="0"/>
              </a:spcBef>
              <a:spcAft>
                <a:spcPct val="0"/>
              </a:spcAft>
              <a:defRPr>
                <a:solidFill>
                  <a:schemeClr val="tx1"/>
                </a:solidFill>
                <a:latin typeface="Century Schoolbook" pitchFamily="18" charset="0"/>
              </a:defRPr>
            </a:lvl9pPr>
          </a:lstStyle>
          <a:p>
            <a:endParaRPr lang="en-GB" altLang="en-US" dirty="0"/>
          </a:p>
        </p:txBody>
      </p:sp>
      <p:sp>
        <p:nvSpPr>
          <p:cNvPr id="9225" name="Picture 11" descr="TRS Logo"/>
          <p:cNvSpPr>
            <a:spLocks noChangeAspect="1" noChangeArrowheads="1"/>
          </p:cNvSpPr>
          <p:nvPr/>
        </p:nvSpPr>
        <p:spPr bwMode="auto">
          <a:xfrm>
            <a:off x="2771775" y="5873750"/>
            <a:ext cx="622300" cy="61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Schoolbook" pitchFamily="18" charset="0"/>
              </a:defRPr>
            </a:lvl1pPr>
            <a:lvl2pPr marL="742950" indent="-285750">
              <a:defRPr>
                <a:solidFill>
                  <a:schemeClr val="tx1"/>
                </a:solidFill>
                <a:latin typeface="Century Schoolbook" pitchFamily="18" charset="0"/>
              </a:defRPr>
            </a:lvl2pPr>
            <a:lvl3pPr marL="1143000" indent="-228600">
              <a:defRPr>
                <a:solidFill>
                  <a:schemeClr val="tx1"/>
                </a:solidFill>
                <a:latin typeface="Century Schoolbook" pitchFamily="18" charset="0"/>
              </a:defRPr>
            </a:lvl3pPr>
            <a:lvl4pPr marL="1600200" indent="-228600">
              <a:defRPr>
                <a:solidFill>
                  <a:schemeClr val="tx1"/>
                </a:solidFill>
                <a:latin typeface="Century Schoolbook" pitchFamily="18" charset="0"/>
              </a:defRPr>
            </a:lvl4pPr>
            <a:lvl5pPr marL="2057400" indent="-228600">
              <a:defRPr>
                <a:solidFill>
                  <a:schemeClr val="tx1"/>
                </a:solidFill>
                <a:latin typeface="Century Schoolbook" pitchFamily="18" charset="0"/>
              </a:defRPr>
            </a:lvl5pPr>
            <a:lvl6pPr marL="2514600" indent="-228600" eaLnBrk="0" fontAlgn="base" hangingPunct="0">
              <a:spcBef>
                <a:spcPct val="0"/>
              </a:spcBef>
              <a:spcAft>
                <a:spcPct val="0"/>
              </a:spcAft>
              <a:defRPr>
                <a:solidFill>
                  <a:schemeClr val="tx1"/>
                </a:solidFill>
                <a:latin typeface="Century Schoolbook" pitchFamily="18" charset="0"/>
              </a:defRPr>
            </a:lvl6pPr>
            <a:lvl7pPr marL="2971800" indent="-228600" eaLnBrk="0" fontAlgn="base" hangingPunct="0">
              <a:spcBef>
                <a:spcPct val="0"/>
              </a:spcBef>
              <a:spcAft>
                <a:spcPct val="0"/>
              </a:spcAft>
              <a:defRPr>
                <a:solidFill>
                  <a:schemeClr val="tx1"/>
                </a:solidFill>
                <a:latin typeface="Century Schoolbook" pitchFamily="18" charset="0"/>
              </a:defRPr>
            </a:lvl7pPr>
            <a:lvl8pPr marL="3429000" indent="-228600" eaLnBrk="0" fontAlgn="base" hangingPunct="0">
              <a:spcBef>
                <a:spcPct val="0"/>
              </a:spcBef>
              <a:spcAft>
                <a:spcPct val="0"/>
              </a:spcAft>
              <a:defRPr>
                <a:solidFill>
                  <a:schemeClr val="tx1"/>
                </a:solidFill>
                <a:latin typeface="Century Schoolbook" pitchFamily="18" charset="0"/>
              </a:defRPr>
            </a:lvl8pPr>
            <a:lvl9pPr marL="3886200" indent="-228600" eaLnBrk="0" fontAlgn="base" hangingPunct="0">
              <a:spcBef>
                <a:spcPct val="0"/>
              </a:spcBef>
              <a:spcAft>
                <a:spcPct val="0"/>
              </a:spcAft>
              <a:defRPr>
                <a:solidFill>
                  <a:schemeClr val="tx1"/>
                </a:solidFill>
                <a:latin typeface="Century Schoolbook" pitchFamily="18" charset="0"/>
              </a:defRPr>
            </a:lvl9pPr>
          </a:lstStyle>
          <a:p>
            <a:endParaRPr lang="en-GB" altLang="en-US" dirty="0"/>
          </a:p>
        </p:txBody>
      </p:sp>
      <p:sp>
        <p:nvSpPr>
          <p:cNvPr id="9226" name="Rectangle 11"/>
          <p:cNvSpPr>
            <a:spLocks noChangeArrowheads="1"/>
          </p:cNvSpPr>
          <p:nvPr/>
        </p:nvSpPr>
        <p:spPr bwMode="auto">
          <a:xfrm>
            <a:off x="0" y="0"/>
            <a:ext cx="939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Century Schoolbook" pitchFamily="18" charset="0"/>
              </a:defRPr>
            </a:lvl1pPr>
            <a:lvl2pPr marL="742950" indent="-285750">
              <a:defRPr>
                <a:solidFill>
                  <a:schemeClr val="tx1"/>
                </a:solidFill>
                <a:latin typeface="Century Schoolbook" pitchFamily="18" charset="0"/>
              </a:defRPr>
            </a:lvl2pPr>
            <a:lvl3pPr marL="1143000" indent="-228600">
              <a:defRPr>
                <a:solidFill>
                  <a:schemeClr val="tx1"/>
                </a:solidFill>
                <a:latin typeface="Century Schoolbook" pitchFamily="18" charset="0"/>
              </a:defRPr>
            </a:lvl3pPr>
            <a:lvl4pPr marL="1600200" indent="-228600">
              <a:defRPr>
                <a:solidFill>
                  <a:schemeClr val="tx1"/>
                </a:solidFill>
                <a:latin typeface="Century Schoolbook" pitchFamily="18" charset="0"/>
              </a:defRPr>
            </a:lvl4pPr>
            <a:lvl5pPr marL="2057400" indent="-228600">
              <a:defRPr>
                <a:solidFill>
                  <a:schemeClr val="tx1"/>
                </a:solidFill>
                <a:latin typeface="Century Schoolbook" pitchFamily="18" charset="0"/>
              </a:defRPr>
            </a:lvl5pPr>
            <a:lvl6pPr marL="2514600" indent="-228600" eaLnBrk="0" fontAlgn="base" hangingPunct="0">
              <a:spcBef>
                <a:spcPct val="0"/>
              </a:spcBef>
              <a:spcAft>
                <a:spcPct val="0"/>
              </a:spcAft>
              <a:defRPr>
                <a:solidFill>
                  <a:schemeClr val="tx1"/>
                </a:solidFill>
                <a:latin typeface="Century Schoolbook" pitchFamily="18" charset="0"/>
              </a:defRPr>
            </a:lvl6pPr>
            <a:lvl7pPr marL="2971800" indent="-228600" eaLnBrk="0" fontAlgn="base" hangingPunct="0">
              <a:spcBef>
                <a:spcPct val="0"/>
              </a:spcBef>
              <a:spcAft>
                <a:spcPct val="0"/>
              </a:spcAft>
              <a:defRPr>
                <a:solidFill>
                  <a:schemeClr val="tx1"/>
                </a:solidFill>
                <a:latin typeface="Century Schoolbook" pitchFamily="18" charset="0"/>
              </a:defRPr>
            </a:lvl7pPr>
            <a:lvl8pPr marL="3429000" indent="-228600" eaLnBrk="0" fontAlgn="base" hangingPunct="0">
              <a:spcBef>
                <a:spcPct val="0"/>
              </a:spcBef>
              <a:spcAft>
                <a:spcPct val="0"/>
              </a:spcAft>
              <a:defRPr>
                <a:solidFill>
                  <a:schemeClr val="tx1"/>
                </a:solidFill>
                <a:latin typeface="Century Schoolbook" pitchFamily="18" charset="0"/>
              </a:defRPr>
            </a:lvl8pPr>
            <a:lvl9pPr marL="3886200" indent="-228600" eaLnBrk="0" fontAlgn="base" hangingPunct="0">
              <a:spcBef>
                <a:spcPct val="0"/>
              </a:spcBef>
              <a:spcAft>
                <a:spcPct val="0"/>
              </a:spcAft>
              <a:defRPr>
                <a:solidFill>
                  <a:schemeClr val="tx1"/>
                </a:solidFill>
                <a:latin typeface="Century Schoolbook" pitchFamily="18" charset="0"/>
              </a:defRPr>
            </a:lvl9pPr>
          </a:lstStyle>
          <a:p>
            <a:endParaRPr lang="en-GB" altLang="en-US" dirty="0"/>
          </a:p>
        </p:txBody>
      </p:sp>
      <p:pic>
        <p:nvPicPr>
          <p:cNvPr id="9227" name="Picture 2" descr="TRS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46513" y="6054725"/>
            <a:ext cx="257175"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Subtitle 2"/>
          <p:cNvSpPr txBox="1">
            <a:spLocks/>
          </p:cNvSpPr>
          <p:nvPr/>
        </p:nvSpPr>
        <p:spPr>
          <a:xfrm>
            <a:off x="2106613" y="323850"/>
            <a:ext cx="6343650" cy="1397000"/>
          </a:xfrm>
          <a:prstGeom prst="rect">
            <a:avLst/>
          </a:prstGeom>
        </p:spPr>
        <p:txBody>
          <a:bodyPr>
            <a:normAutofit/>
          </a:bodyPr>
          <a:lstStyle/>
          <a:p>
            <a:pPr algn="r" eaLnBrk="1" fontAlgn="auto" hangingPunct="1">
              <a:spcBef>
                <a:spcPts val="600"/>
              </a:spcBef>
              <a:spcAft>
                <a:spcPts val="0"/>
              </a:spcAft>
              <a:buClr>
                <a:schemeClr val="accent1"/>
              </a:buClr>
              <a:buSzPct val="70000"/>
              <a:buFont typeface="Wingdings"/>
              <a:buNone/>
              <a:defRPr/>
            </a:pPr>
            <a:endParaRPr lang="en-GB" b="1" dirty="0">
              <a:solidFill>
                <a:schemeClr val="tx2"/>
              </a:solidFill>
              <a:latin typeface="+mn-lt"/>
            </a:endParaRPr>
          </a:p>
        </p:txBody>
      </p:sp>
      <p:pic>
        <p:nvPicPr>
          <p:cNvPr id="9229" name="Picture 14" descr="W:\England Occupancy Survey\logos\VE_logolandscape_RGB.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90713" y="271463"/>
            <a:ext cx="1871662"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30" name="Picture 15" descr="C:\Documents and Settings\Christine king\My Documents\Downloads\NITB Logo(low res).BMP"/>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11438" y="971550"/>
            <a:ext cx="1871662"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31" name="Picture 16" descr="C:\Documents and Settings\Christine king\My Documents\Downloads\vs_corp_cmyk.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778500" y="323850"/>
            <a:ext cx="1800225"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32" name="Picture 9" descr="Bi C Visit WG RGB 300dpi 201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211888" y="1116013"/>
            <a:ext cx="242728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3732561763"/>
              </p:ext>
            </p:extLst>
          </p:nvPr>
        </p:nvGraphicFramePr>
        <p:xfrm>
          <a:off x="234950" y="1979613"/>
          <a:ext cx="8567737" cy="3600448"/>
        </p:xfrm>
        <a:graphic>
          <a:graphicData uri="http://schemas.openxmlformats.org/drawingml/2006/table">
            <a:tbl>
              <a:tblPr>
                <a:tableStyleId>{5C22544A-7EE6-4342-B048-85BDC9FD1C3A}</a:tableStyleId>
              </a:tblPr>
              <a:tblGrid>
                <a:gridCol w="897572">
                  <a:extLst>
                    <a:ext uri="{9D8B030D-6E8A-4147-A177-3AD203B41FA5}">
                      <a16:colId xmlns:a16="http://schemas.microsoft.com/office/drawing/2014/main" val="20000"/>
                    </a:ext>
                  </a:extLst>
                </a:gridCol>
                <a:gridCol w="374583">
                  <a:extLst>
                    <a:ext uri="{9D8B030D-6E8A-4147-A177-3AD203B41FA5}">
                      <a16:colId xmlns:a16="http://schemas.microsoft.com/office/drawing/2014/main" val="20001"/>
                    </a:ext>
                  </a:extLst>
                </a:gridCol>
                <a:gridCol w="304050">
                  <a:extLst>
                    <a:ext uri="{9D8B030D-6E8A-4147-A177-3AD203B41FA5}">
                      <a16:colId xmlns:a16="http://schemas.microsoft.com/office/drawing/2014/main" val="20002"/>
                    </a:ext>
                  </a:extLst>
                </a:gridCol>
                <a:gridCol w="304050">
                  <a:extLst>
                    <a:ext uri="{9D8B030D-6E8A-4147-A177-3AD203B41FA5}">
                      <a16:colId xmlns:a16="http://schemas.microsoft.com/office/drawing/2014/main" val="20003"/>
                    </a:ext>
                  </a:extLst>
                </a:gridCol>
                <a:gridCol w="304050">
                  <a:extLst>
                    <a:ext uri="{9D8B030D-6E8A-4147-A177-3AD203B41FA5}">
                      <a16:colId xmlns:a16="http://schemas.microsoft.com/office/drawing/2014/main" val="20004"/>
                    </a:ext>
                  </a:extLst>
                </a:gridCol>
                <a:gridCol w="304050">
                  <a:extLst>
                    <a:ext uri="{9D8B030D-6E8A-4147-A177-3AD203B41FA5}">
                      <a16:colId xmlns:a16="http://schemas.microsoft.com/office/drawing/2014/main" val="20005"/>
                    </a:ext>
                  </a:extLst>
                </a:gridCol>
                <a:gridCol w="304050">
                  <a:extLst>
                    <a:ext uri="{9D8B030D-6E8A-4147-A177-3AD203B41FA5}">
                      <a16:colId xmlns:a16="http://schemas.microsoft.com/office/drawing/2014/main" val="20006"/>
                    </a:ext>
                  </a:extLst>
                </a:gridCol>
                <a:gridCol w="304050">
                  <a:extLst>
                    <a:ext uri="{9D8B030D-6E8A-4147-A177-3AD203B41FA5}">
                      <a16:colId xmlns:a16="http://schemas.microsoft.com/office/drawing/2014/main" val="20007"/>
                    </a:ext>
                  </a:extLst>
                </a:gridCol>
                <a:gridCol w="303241">
                  <a:extLst>
                    <a:ext uri="{9D8B030D-6E8A-4147-A177-3AD203B41FA5}">
                      <a16:colId xmlns:a16="http://schemas.microsoft.com/office/drawing/2014/main" val="20008"/>
                    </a:ext>
                  </a:extLst>
                </a:gridCol>
                <a:gridCol w="304050">
                  <a:extLst>
                    <a:ext uri="{9D8B030D-6E8A-4147-A177-3AD203B41FA5}">
                      <a16:colId xmlns:a16="http://schemas.microsoft.com/office/drawing/2014/main" val="20009"/>
                    </a:ext>
                  </a:extLst>
                </a:gridCol>
                <a:gridCol w="304050">
                  <a:extLst>
                    <a:ext uri="{9D8B030D-6E8A-4147-A177-3AD203B41FA5}">
                      <a16:colId xmlns:a16="http://schemas.microsoft.com/office/drawing/2014/main" val="20010"/>
                    </a:ext>
                  </a:extLst>
                </a:gridCol>
                <a:gridCol w="304050">
                  <a:extLst>
                    <a:ext uri="{9D8B030D-6E8A-4147-A177-3AD203B41FA5}">
                      <a16:colId xmlns:a16="http://schemas.microsoft.com/office/drawing/2014/main" val="20011"/>
                    </a:ext>
                  </a:extLst>
                </a:gridCol>
                <a:gridCol w="304050">
                  <a:extLst>
                    <a:ext uri="{9D8B030D-6E8A-4147-A177-3AD203B41FA5}">
                      <a16:colId xmlns:a16="http://schemas.microsoft.com/office/drawing/2014/main" val="20012"/>
                    </a:ext>
                  </a:extLst>
                </a:gridCol>
                <a:gridCol w="304050">
                  <a:extLst>
                    <a:ext uri="{9D8B030D-6E8A-4147-A177-3AD203B41FA5}">
                      <a16:colId xmlns:a16="http://schemas.microsoft.com/office/drawing/2014/main" val="20013"/>
                    </a:ext>
                  </a:extLst>
                </a:gridCol>
                <a:gridCol w="304050">
                  <a:extLst>
                    <a:ext uri="{9D8B030D-6E8A-4147-A177-3AD203B41FA5}">
                      <a16:colId xmlns:a16="http://schemas.microsoft.com/office/drawing/2014/main" val="20014"/>
                    </a:ext>
                  </a:extLst>
                </a:gridCol>
                <a:gridCol w="304050">
                  <a:extLst>
                    <a:ext uri="{9D8B030D-6E8A-4147-A177-3AD203B41FA5}">
                      <a16:colId xmlns:a16="http://schemas.microsoft.com/office/drawing/2014/main" val="20015"/>
                    </a:ext>
                  </a:extLst>
                </a:gridCol>
                <a:gridCol w="304050">
                  <a:extLst>
                    <a:ext uri="{9D8B030D-6E8A-4147-A177-3AD203B41FA5}">
                      <a16:colId xmlns:a16="http://schemas.microsoft.com/office/drawing/2014/main" val="20016"/>
                    </a:ext>
                  </a:extLst>
                </a:gridCol>
                <a:gridCol w="303241">
                  <a:extLst>
                    <a:ext uri="{9D8B030D-6E8A-4147-A177-3AD203B41FA5}">
                      <a16:colId xmlns:a16="http://schemas.microsoft.com/office/drawing/2014/main" val="20017"/>
                    </a:ext>
                  </a:extLst>
                </a:gridCol>
                <a:gridCol w="304050">
                  <a:extLst>
                    <a:ext uri="{9D8B030D-6E8A-4147-A177-3AD203B41FA5}">
                      <a16:colId xmlns:a16="http://schemas.microsoft.com/office/drawing/2014/main" val="20018"/>
                    </a:ext>
                  </a:extLst>
                </a:gridCol>
                <a:gridCol w="304050">
                  <a:extLst>
                    <a:ext uri="{9D8B030D-6E8A-4147-A177-3AD203B41FA5}">
                      <a16:colId xmlns:a16="http://schemas.microsoft.com/office/drawing/2014/main" val="20019"/>
                    </a:ext>
                  </a:extLst>
                </a:gridCol>
                <a:gridCol w="304050">
                  <a:extLst>
                    <a:ext uri="{9D8B030D-6E8A-4147-A177-3AD203B41FA5}">
                      <a16:colId xmlns:a16="http://schemas.microsoft.com/office/drawing/2014/main" val="20020"/>
                    </a:ext>
                  </a:extLst>
                </a:gridCol>
                <a:gridCol w="304050">
                  <a:extLst>
                    <a:ext uri="{9D8B030D-6E8A-4147-A177-3AD203B41FA5}">
                      <a16:colId xmlns:a16="http://schemas.microsoft.com/office/drawing/2014/main" val="20021"/>
                    </a:ext>
                  </a:extLst>
                </a:gridCol>
                <a:gridCol w="304050">
                  <a:extLst>
                    <a:ext uri="{9D8B030D-6E8A-4147-A177-3AD203B41FA5}">
                      <a16:colId xmlns:a16="http://schemas.microsoft.com/office/drawing/2014/main" val="20022"/>
                    </a:ext>
                  </a:extLst>
                </a:gridCol>
                <a:gridCol w="304050">
                  <a:extLst>
                    <a:ext uri="{9D8B030D-6E8A-4147-A177-3AD203B41FA5}">
                      <a16:colId xmlns:a16="http://schemas.microsoft.com/office/drawing/2014/main" val="20023"/>
                    </a:ext>
                  </a:extLst>
                </a:gridCol>
                <a:gridCol w="304050">
                  <a:extLst>
                    <a:ext uri="{9D8B030D-6E8A-4147-A177-3AD203B41FA5}">
                      <a16:colId xmlns:a16="http://schemas.microsoft.com/office/drawing/2014/main" val="20024"/>
                    </a:ext>
                  </a:extLst>
                </a:gridCol>
                <a:gridCol w="304050">
                  <a:extLst>
                    <a:ext uri="{9D8B030D-6E8A-4147-A177-3AD203B41FA5}">
                      <a16:colId xmlns:a16="http://schemas.microsoft.com/office/drawing/2014/main" val="20025"/>
                    </a:ext>
                  </a:extLst>
                </a:gridCol>
              </a:tblGrid>
              <a:tr h="329907">
                <a:tc gridSpan="26">
                  <a:txBody>
                    <a:bodyPr/>
                    <a:lstStyle/>
                    <a:p>
                      <a:pPr marL="730250" indent="-730250" algn="l">
                        <a:lnSpc>
                          <a:spcPct val="150000"/>
                        </a:lnSpc>
                        <a:spcBef>
                          <a:spcPts val="200"/>
                        </a:spcBef>
                        <a:spcAft>
                          <a:spcPts val="200"/>
                        </a:spcAft>
                        <a:tabLst>
                          <a:tab pos="0" algn="l"/>
                          <a:tab pos="900113" algn="l"/>
                          <a:tab pos="1260475" algn="l"/>
                          <a:tab pos="1260475" algn="l"/>
                        </a:tabLst>
                      </a:pPr>
                      <a:r>
                        <a:rPr lang="en-GB" sz="1400" b="1" dirty="0">
                          <a:solidFill>
                            <a:schemeClr val="bg1"/>
                          </a:solidFill>
                          <a:effectLst/>
                          <a:latin typeface="Arial Narrow" panose="020B0606020202030204" pitchFamily="34" charset="0"/>
                        </a:rPr>
                        <a:t>Table 1a: UK and National: Bedroom Occupancy Averages 2012</a:t>
                      </a:r>
                      <a:r>
                        <a:rPr lang="en-GB" sz="1400" b="1" baseline="0" dirty="0">
                          <a:solidFill>
                            <a:schemeClr val="bg1"/>
                          </a:solidFill>
                          <a:effectLst/>
                          <a:latin typeface="Arial Narrow" panose="020B0606020202030204" pitchFamily="34" charset="0"/>
                        </a:rPr>
                        <a:t> </a:t>
                      </a:r>
                      <a:r>
                        <a:rPr lang="en-GB" sz="1400" b="1" dirty="0">
                          <a:solidFill>
                            <a:schemeClr val="bg1"/>
                          </a:solidFill>
                          <a:effectLst/>
                          <a:latin typeface="Arial Narrow" panose="020B0606020202030204" pitchFamily="34" charset="0"/>
                        </a:rPr>
                        <a:t>- 2016</a:t>
                      </a:r>
                    </a:p>
                  </a:txBody>
                  <a:tcPr marL="46768" marR="46768" marT="0"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E10747"/>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0"/>
                  </a:ext>
                </a:extLst>
              </a:tr>
              <a:tr h="329907">
                <a:tc rowSpan="3">
                  <a:txBody>
                    <a:bodyPr/>
                    <a:lstStyle/>
                    <a:p>
                      <a:pPr algn="just">
                        <a:lnSpc>
                          <a:spcPct val="150000"/>
                        </a:lnSpc>
                        <a:spcAft>
                          <a:spcPts val="0"/>
                        </a:spcAft>
                        <a:tabLst>
                          <a:tab pos="540385" algn="l"/>
                          <a:tab pos="900430" algn="l"/>
                          <a:tab pos="1260475" algn="l"/>
                          <a:tab pos="2637155" algn="ctr"/>
                          <a:tab pos="5274310" algn="r"/>
                          <a:tab pos="540385" algn="l"/>
                          <a:tab pos="900430" algn="l"/>
                          <a:tab pos="1260475" algn="l"/>
                        </a:tabLst>
                      </a:pPr>
                      <a:r>
                        <a:rPr lang="en-GB" sz="1200" dirty="0">
                          <a:effectLst/>
                          <a:latin typeface="Arial Narrow" panose="020B0606020202030204" pitchFamily="34" charset="0"/>
                        </a:rPr>
                        <a:t> </a:t>
                      </a:r>
                      <a:endParaRPr lang="en-GB" sz="1200" dirty="0">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46768" marR="46768"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gridSpan="25">
                  <a:txBody>
                    <a:bodyPr/>
                    <a:lstStyle/>
                    <a:p>
                      <a:pPr marL="731520" indent="-274320" algn="ctr">
                        <a:lnSpc>
                          <a:spcPct val="150000"/>
                        </a:lnSpc>
                        <a:spcBef>
                          <a:spcPts val="200"/>
                        </a:spcBef>
                        <a:spcAft>
                          <a:spcPts val="200"/>
                        </a:spcAft>
                        <a:tabLst>
                          <a:tab pos="540385" algn="l"/>
                          <a:tab pos="731520" algn="l"/>
                          <a:tab pos="900430" algn="l"/>
                          <a:tab pos="1260475" algn="l"/>
                          <a:tab pos="540385" algn="l"/>
                          <a:tab pos="1260475" algn="l"/>
                        </a:tabLst>
                      </a:pPr>
                      <a:r>
                        <a:rPr lang="en-GB" sz="1200" b="1" dirty="0">
                          <a:effectLst/>
                          <a:latin typeface="Arial Narrow" panose="020B0606020202030204" pitchFamily="34" charset="0"/>
                        </a:rPr>
                        <a:t>Bedroom Occupancy (%)</a:t>
                      </a:r>
                      <a:endParaRPr lang="en-GB" sz="1200" b="1" dirty="0">
                        <a:solidFill>
                          <a:srgbClr val="000000"/>
                        </a:solidFill>
                        <a:effectLst/>
                        <a:latin typeface="Arial Narrow" panose="020B0606020202030204" pitchFamily="34" charset="0"/>
                        <a:cs typeface="Times New Roman" panose="02020603050405020304" pitchFamily="18" charset="0"/>
                      </a:endParaRPr>
                    </a:p>
                  </a:txBody>
                  <a:tcPr marL="46768" marR="46768"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1"/>
                  </a:ext>
                </a:extLst>
              </a:tr>
              <a:tr h="346191">
                <a:tc vMerge="1">
                  <a:txBody>
                    <a:bodyPr/>
                    <a:lstStyle/>
                    <a:p>
                      <a:endParaRPr lang="en-GB"/>
                    </a:p>
                  </a:txBody>
                  <a:tcPr/>
                </a:tc>
                <a:tc gridSpan="5">
                  <a:txBody>
                    <a:bodyPr/>
                    <a:lstStyle/>
                    <a:p>
                      <a:pPr algn="ctr">
                        <a:lnSpc>
                          <a:spcPct val="150000"/>
                        </a:lnSpc>
                        <a:spcBef>
                          <a:spcPts val="200"/>
                        </a:spcBef>
                        <a:spcAft>
                          <a:spcPts val="200"/>
                        </a:spcAft>
                      </a:pPr>
                      <a:r>
                        <a:rPr lang="en-GB" sz="1200" b="1" dirty="0">
                          <a:effectLst/>
                          <a:latin typeface="Arial Narrow" panose="020B0606020202030204" pitchFamily="34" charset="0"/>
                        </a:rPr>
                        <a:t>England</a:t>
                      </a:r>
                      <a:endParaRPr lang="en-GB" sz="1200" b="1" dirty="0">
                        <a:effectLst/>
                        <a:latin typeface="Arial Narrow" panose="020B0606020202030204" pitchFamily="34" charset="0"/>
                        <a:ea typeface="Times New Roman" panose="02020603050405020304" pitchFamily="18" charset="0"/>
                        <a:cs typeface="Times New Roman" panose="02020603050405020304" pitchFamily="18" charset="0"/>
                      </a:endParaRPr>
                    </a:p>
                  </a:txBody>
                  <a:tcPr marL="46768" marR="46768"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gridSpan="5">
                  <a:txBody>
                    <a:bodyPr/>
                    <a:lstStyle/>
                    <a:p>
                      <a:pPr algn="ctr">
                        <a:lnSpc>
                          <a:spcPct val="150000"/>
                        </a:lnSpc>
                        <a:spcBef>
                          <a:spcPts val="200"/>
                        </a:spcBef>
                        <a:spcAft>
                          <a:spcPts val="200"/>
                        </a:spcAft>
                      </a:pPr>
                      <a:r>
                        <a:rPr lang="en-GB" sz="1200" b="1" dirty="0">
                          <a:effectLst/>
                          <a:latin typeface="Arial Narrow" panose="020B0606020202030204" pitchFamily="34" charset="0"/>
                        </a:rPr>
                        <a:t>Scotland</a:t>
                      </a:r>
                      <a:endParaRPr lang="en-GB" sz="1200" b="1" dirty="0">
                        <a:effectLst/>
                        <a:latin typeface="Arial Narrow" panose="020B0606020202030204" pitchFamily="34" charset="0"/>
                        <a:ea typeface="Times New Roman" panose="02020603050405020304" pitchFamily="18" charset="0"/>
                        <a:cs typeface="Times New Roman" panose="02020603050405020304" pitchFamily="18" charset="0"/>
                      </a:endParaRPr>
                    </a:p>
                  </a:txBody>
                  <a:tcPr marL="46768" marR="46768"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gridSpan="5">
                  <a:txBody>
                    <a:bodyPr/>
                    <a:lstStyle/>
                    <a:p>
                      <a:pPr algn="ctr">
                        <a:lnSpc>
                          <a:spcPct val="150000"/>
                        </a:lnSpc>
                        <a:spcBef>
                          <a:spcPts val="200"/>
                        </a:spcBef>
                        <a:spcAft>
                          <a:spcPts val="200"/>
                        </a:spcAft>
                      </a:pPr>
                      <a:r>
                        <a:rPr lang="en-GB" sz="1200" b="1" dirty="0">
                          <a:effectLst/>
                          <a:latin typeface="Arial Narrow" panose="020B0606020202030204" pitchFamily="34" charset="0"/>
                        </a:rPr>
                        <a:t>Wales</a:t>
                      </a:r>
                      <a:endParaRPr lang="en-GB" sz="1200" b="1" dirty="0">
                        <a:effectLst/>
                        <a:latin typeface="Arial Narrow" panose="020B0606020202030204" pitchFamily="34" charset="0"/>
                        <a:ea typeface="Times New Roman" panose="02020603050405020304" pitchFamily="18" charset="0"/>
                        <a:cs typeface="Times New Roman" panose="02020603050405020304" pitchFamily="18" charset="0"/>
                      </a:endParaRPr>
                    </a:p>
                  </a:txBody>
                  <a:tcPr marL="46768" marR="46768"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gridSpan="5">
                  <a:txBody>
                    <a:bodyPr/>
                    <a:lstStyle/>
                    <a:p>
                      <a:pPr algn="ctr">
                        <a:lnSpc>
                          <a:spcPct val="150000"/>
                        </a:lnSpc>
                        <a:spcBef>
                          <a:spcPts val="200"/>
                        </a:spcBef>
                        <a:spcAft>
                          <a:spcPts val="200"/>
                        </a:spcAft>
                      </a:pPr>
                      <a:r>
                        <a:rPr lang="en-GB" sz="1200" b="1" dirty="0">
                          <a:effectLst/>
                          <a:latin typeface="Arial Narrow" panose="020B0606020202030204" pitchFamily="34" charset="0"/>
                        </a:rPr>
                        <a:t>Northern Ireland</a:t>
                      </a:r>
                      <a:endParaRPr lang="en-GB" sz="1200" b="1" dirty="0">
                        <a:effectLst/>
                        <a:latin typeface="Arial Narrow" panose="020B0606020202030204" pitchFamily="34" charset="0"/>
                        <a:ea typeface="Times New Roman" panose="02020603050405020304" pitchFamily="18" charset="0"/>
                        <a:cs typeface="Times New Roman" panose="02020603050405020304" pitchFamily="18" charset="0"/>
                      </a:endParaRPr>
                    </a:p>
                  </a:txBody>
                  <a:tcPr marL="46768" marR="46768"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gridSpan="5">
                  <a:txBody>
                    <a:bodyPr/>
                    <a:lstStyle/>
                    <a:p>
                      <a:pPr algn="ctr">
                        <a:lnSpc>
                          <a:spcPct val="150000"/>
                        </a:lnSpc>
                        <a:spcBef>
                          <a:spcPts val="200"/>
                        </a:spcBef>
                        <a:spcAft>
                          <a:spcPts val="200"/>
                        </a:spcAft>
                      </a:pPr>
                      <a:r>
                        <a:rPr lang="en-GB" sz="1200" b="1" dirty="0">
                          <a:effectLst/>
                          <a:latin typeface="Arial Narrow" panose="020B0606020202030204" pitchFamily="34" charset="0"/>
                        </a:rPr>
                        <a:t>UK</a:t>
                      </a:r>
                      <a:endParaRPr lang="en-GB" sz="1200" b="1" dirty="0">
                        <a:effectLst/>
                        <a:latin typeface="Arial Narrow" panose="020B0606020202030204" pitchFamily="34" charset="0"/>
                        <a:ea typeface="Times New Roman" panose="02020603050405020304" pitchFamily="18" charset="0"/>
                        <a:cs typeface="Times New Roman" panose="02020603050405020304" pitchFamily="18" charset="0"/>
                      </a:endParaRPr>
                    </a:p>
                  </a:txBody>
                  <a:tcPr marL="46768" marR="46768"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2"/>
                  </a:ext>
                </a:extLst>
              </a:tr>
              <a:tr h="505033">
                <a:tc vMerge="1">
                  <a:txBody>
                    <a:bodyPr/>
                    <a:lstStyle/>
                    <a:p>
                      <a:endParaRPr lang="en-GB"/>
                    </a:p>
                  </a:txBody>
                  <a:tcPr/>
                </a:tc>
                <a:tc>
                  <a:txBody>
                    <a:bodyPr/>
                    <a:lstStyle/>
                    <a:p>
                      <a:pPr algn="ctr">
                        <a:lnSpc>
                          <a:spcPct val="100000"/>
                        </a:lnSpc>
                        <a:spcBef>
                          <a:spcPts val="0"/>
                        </a:spcBef>
                        <a:spcAft>
                          <a:spcPts val="0"/>
                        </a:spcAft>
                      </a:pPr>
                      <a:r>
                        <a:rPr kumimoji="0" lang="en-GB" sz="1200" kern="1200" dirty="0">
                          <a:solidFill>
                            <a:schemeClr val="dk1"/>
                          </a:solidFill>
                          <a:effectLst/>
                          <a:latin typeface="+mn-lt"/>
                          <a:ea typeface="+mn-ea"/>
                          <a:cs typeface="+mn-cs"/>
                        </a:rPr>
                        <a:t>12</a:t>
                      </a:r>
                    </a:p>
                  </a:txBody>
                  <a:tcPr marL="46768" marR="46768"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a:lnSpc>
                          <a:spcPct val="100000"/>
                        </a:lnSpc>
                        <a:spcBef>
                          <a:spcPts val="0"/>
                        </a:spcBef>
                        <a:spcAft>
                          <a:spcPts val="0"/>
                        </a:spcAft>
                      </a:pPr>
                      <a:r>
                        <a:rPr kumimoji="0" lang="en-GB" sz="1200" kern="1200" dirty="0">
                          <a:solidFill>
                            <a:schemeClr val="dk1"/>
                          </a:solidFill>
                          <a:effectLst/>
                          <a:latin typeface="+mn-lt"/>
                          <a:ea typeface="+mn-ea"/>
                          <a:cs typeface="+mn-cs"/>
                        </a:rPr>
                        <a:t>13</a:t>
                      </a:r>
                    </a:p>
                  </a:txBody>
                  <a:tcPr marL="46768" marR="46768"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a:lnSpc>
                          <a:spcPct val="100000"/>
                        </a:lnSpc>
                        <a:spcBef>
                          <a:spcPts val="0"/>
                        </a:spcBef>
                        <a:spcAft>
                          <a:spcPts val="0"/>
                        </a:spcAft>
                      </a:pPr>
                      <a:r>
                        <a:rPr kumimoji="0" lang="en-GB" sz="1200" kern="1200" dirty="0">
                          <a:solidFill>
                            <a:schemeClr val="dk1"/>
                          </a:solidFill>
                          <a:effectLst/>
                          <a:latin typeface="+mn-lt"/>
                          <a:ea typeface="+mn-ea"/>
                          <a:cs typeface="+mn-cs"/>
                        </a:rPr>
                        <a:t>14</a:t>
                      </a:r>
                    </a:p>
                  </a:txBody>
                  <a:tcPr marL="46768" marR="46768"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a:r>
                        <a:rPr lang="en-GB" sz="1200" dirty="0"/>
                        <a:t>15</a:t>
                      </a:r>
                    </a:p>
                  </a:txBody>
                  <a:tcPr marL="46768" marR="46768"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r>
                        <a:rPr lang="en-GB" sz="1200" dirty="0"/>
                        <a:t>16</a:t>
                      </a:r>
                    </a:p>
                  </a:txBody>
                  <a:tcPr marL="46768" marR="46768"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a:lnSpc>
                          <a:spcPct val="100000"/>
                        </a:lnSpc>
                        <a:spcBef>
                          <a:spcPts val="0"/>
                        </a:spcBef>
                        <a:spcAft>
                          <a:spcPts val="0"/>
                        </a:spcAft>
                      </a:pPr>
                      <a:r>
                        <a:rPr kumimoji="0" lang="en-GB" sz="1200" kern="1200" dirty="0">
                          <a:solidFill>
                            <a:schemeClr val="dk1"/>
                          </a:solidFill>
                          <a:effectLst/>
                          <a:latin typeface="+mn-lt"/>
                          <a:ea typeface="+mn-ea"/>
                          <a:cs typeface="+mn-cs"/>
                        </a:rPr>
                        <a:t>12</a:t>
                      </a:r>
                    </a:p>
                  </a:txBody>
                  <a:tcPr marL="46768" marR="46768"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a:lnSpc>
                          <a:spcPct val="100000"/>
                        </a:lnSpc>
                        <a:spcBef>
                          <a:spcPts val="0"/>
                        </a:spcBef>
                        <a:spcAft>
                          <a:spcPts val="0"/>
                        </a:spcAft>
                      </a:pPr>
                      <a:r>
                        <a:rPr kumimoji="0" lang="en-GB" sz="1200" kern="1200" dirty="0">
                          <a:solidFill>
                            <a:schemeClr val="dk1"/>
                          </a:solidFill>
                          <a:effectLst/>
                          <a:latin typeface="+mn-lt"/>
                          <a:ea typeface="+mn-ea"/>
                          <a:cs typeface="+mn-cs"/>
                        </a:rPr>
                        <a:t>13</a:t>
                      </a:r>
                    </a:p>
                  </a:txBody>
                  <a:tcPr marL="46768" marR="46768"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a:lnSpc>
                          <a:spcPct val="100000"/>
                        </a:lnSpc>
                        <a:spcBef>
                          <a:spcPts val="0"/>
                        </a:spcBef>
                        <a:spcAft>
                          <a:spcPts val="0"/>
                        </a:spcAft>
                      </a:pPr>
                      <a:r>
                        <a:rPr kumimoji="0" lang="en-GB" sz="1200" kern="1200" dirty="0">
                          <a:solidFill>
                            <a:schemeClr val="dk1"/>
                          </a:solidFill>
                          <a:effectLst/>
                          <a:latin typeface="+mn-lt"/>
                          <a:ea typeface="+mn-ea"/>
                          <a:cs typeface="+mn-cs"/>
                        </a:rPr>
                        <a:t>14</a:t>
                      </a:r>
                    </a:p>
                  </a:txBody>
                  <a:tcPr marL="46768" marR="46768"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a:r>
                        <a:rPr lang="en-GB" sz="1200" dirty="0"/>
                        <a:t>15</a:t>
                      </a:r>
                    </a:p>
                  </a:txBody>
                  <a:tcPr marL="46768" marR="46768"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r>
                        <a:rPr lang="en-GB" sz="1200" dirty="0"/>
                        <a:t>16</a:t>
                      </a:r>
                    </a:p>
                  </a:txBody>
                  <a:tcPr marL="46768" marR="46768"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a:lnSpc>
                          <a:spcPct val="100000"/>
                        </a:lnSpc>
                        <a:spcBef>
                          <a:spcPts val="0"/>
                        </a:spcBef>
                        <a:spcAft>
                          <a:spcPts val="0"/>
                        </a:spcAft>
                      </a:pPr>
                      <a:r>
                        <a:rPr kumimoji="0" lang="en-GB" sz="1200" kern="1200" dirty="0">
                          <a:solidFill>
                            <a:schemeClr val="dk1"/>
                          </a:solidFill>
                          <a:effectLst/>
                          <a:latin typeface="+mn-lt"/>
                          <a:ea typeface="+mn-ea"/>
                          <a:cs typeface="+mn-cs"/>
                        </a:rPr>
                        <a:t>12</a:t>
                      </a:r>
                    </a:p>
                  </a:txBody>
                  <a:tcPr marL="46768" marR="46768"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a:lnSpc>
                          <a:spcPct val="100000"/>
                        </a:lnSpc>
                        <a:spcBef>
                          <a:spcPts val="0"/>
                        </a:spcBef>
                        <a:spcAft>
                          <a:spcPts val="0"/>
                        </a:spcAft>
                      </a:pPr>
                      <a:r>
                        <a:rPr kumimoji="0" lang="en-GB" sz="1200" kern="1200" dirty="0">
                          <a:solidFill>
                            <a:schemeClr val="dk1"/>
                          </a:solidFill>
                          <a:effectLst/>
                          <a:latin typeface="+mn-lt"/>
                          <a:ea typeface="+mn-ea"/>
                          <a:cs typeface="+mn-cs"/>
                        </a:rPr>
                        <a:t>13</a:t>
                      </a:r>
                    </a:p>
                  </a:txBody>
                  <a:tcPr marL="46768" marR="46768"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a:lnSpc>
                          <a:spcPct val="100000"/>
                        </a:lnSpc>
                        <a:spcBef>
                          <a:spcPts val="0"/>
                        </a:spcBef>
                        <a:spcAft>
                          <a:spcPts val="0"/>
                        </a:spcAft>
                      </a:pPr>
                      <a:r>
                        <a:rPr kumimoji="0" lang="en-GB" sz="1200" kern="1200" dirty="0">
                          <a:solidFill>
                            <a:schemeClr val="dk1"/>
                          </a:solidFill>
                          <a:effectLst/>
                          <a:latin typeface="+mn-lt"/>
                          <a:ea typeface="+mn-ea"/>
                          <a:cs typeface="+mn-cs"/>
                        </a:rPr>
                        <a:t>14</a:t>
                      </a:r>
                    </a:p>
                  </a:txBody>
                  <a:tcPr marL="46768" marR="46768"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a:r>
                        <a:rPr lang="en-GB" sz="1200" dirty="0"/>
                        <a:t>15</a:t>
                      </a:r>
                    </a:p>
                  </a:txBody>
                  <a:tcPr marL="46768" marR="46768"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r>
                        <a:rPr lang="en-GB" sz="1200" dirty="0"/>
                        <a:t>16</a:t>
                      </a:r>
                    </a:p>
                  </a:txBody>
                  <a:tcPr marL="46768" marR="46768"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a:lnSpc>
                          <a:spcPct val="100000"/>
                        </a:lnSpc>
                        <a:spcBef>
                          <a:spcPts val="0"/>
                        </a:spcBef>
                        <a:spcAft>
                          <a:spcPts val="0"/>
                        </a:spcAft>
                      </a:pPr>
                      <a:r>
                        <a:rPr kumimoji="0" lang="en-GB" sz="1200" kern="1200" dirty="0">
                          <a:solidFill>
                            <a:schemeClr val="dk1"/>
                          </a:solidFill>
                          <a:effectLst/>
                          <a:latin typeface="+mn-lt"/>
                          <a:ea typeface="+mn-ea"/>
                          <a:cs typeface="+mn-cs"/>
                        </a:rPr>
                        <a:t>12</a:t>
                      </a:r>
                    </a:p>
                  </a:txBody>
                  <a:tcPr marL="46768" marR="46768"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a:lnSpc>
                          <a:spcPct val="100000"/>
                        </a:lnSpc>
                        <a:spcBef>
                          <a:spcPts val="0"/>
                        </a:spcBef>
                        <a:spcAft>
                          <a:spcPts val="0"/>
                        </a:spcAft>
                      </a:pPr>
                      <a:r>
                        <a:rPr kumimoji="0" lang="en-GB" sz="1200" kern="1200" dirty="0">
                          <a:solidFill>
                            <a:schemeClr val="dk1"/>
                          </a:solidFill>
                          <a:effectLst/>
                          <a:latin typeface="+mn-lt"/>
                          <a:ea typeface="+mn-ea"/>
                          <a:cs typeface="+mn-cs"/>
                        </a:rPr>
                        <a:t>13</a:t>
                      </a:r>
                    </a:p>
                  </a:txBody>
                  <a:tcPr marL="46768" marR="46768"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a:lnSpc>
                          <a:spcPct val="100000"/>
                        </a:lnSpc>
                        <a:spcBef>
                          <a:spcPts val="0"/>
                        </a:spcBef>
                        <a:spcAft>
                          <a:spcPts val="0"/>
                        </a:spcAft>
                      </a:pPr>
                      <a:r>
                        <a:rPr kumimoji="0" lang="en-GB" sz="1200" kern="1200" dirty="0">
                          <a:solidFill>
                            <a:schemeClr val="dk1"/>
                          </a:solidFill>
                          <a:effectLst/>
                          <a:latin typeface="+mn-lt"/>
                          <a:ea typeface="+mn-ea"/>
                          <a:cs typeface="+mn-cs"/>
                        </a:rPr>
                        <a:t>14</a:t>
                      </a:r>
                    </a:p>
                  </a:txBody>
                  <a:tcPr marL="46768" marR="46768"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a:r>
                        <a:rPr lang="en-GB" sz="1200" dirty="0"/>
                        <a:t>15</a:t>
                      </a:r>
                    </a:p>
                  </a:txBody>
                  <a:tcPr marL="46768" marR="46768"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r>
                        <a:rPr lang="en-GB" sz="1200" dirty="0"/>
                        <a:t>16</a:t>
                      </a:r>
                    </a:p>
                  </a:txBody>
                  <a:tcPr marL="46768" marR="46768"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a:lnSpc>
                          <a:spcPct val="100000"/>
                        </a:lnSpc>
                        <a:spcBef>
                          <a:spcPts val="0"/>
                        </a:spcBef>
                        <a:spcAft>
                          <a:spcPts val="0"/>
                        </a:spcAft>
                      </a:pPr>
                      <a:r>
                        <a:rPr kumimoji="0" lang="en-GB" sz="1200" kern="1200" dirty="0">
                          <a:solidFill>
                            <a:schemeClr val="dk1"/>
                          </a:solidFill>
                          <a:effectLst/>
                          <a:latin typeface="+mn-lt"/>
                          <a:ea typeface="+mn-ea"/>
                          <a:cs typeface="+mn-cs"/>
                        </a:rPr>
                        <a:t>12</a:t>
                      </a:r>
                    </a:p>
                  </a:txBody>
                  <a:tcPr marL="46768" marR="46768"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a:lnSpc>
                          <a:spcPct val="100000"/>
                        </a:lnSpc>
                        <a:spcBef>
                          <a:spcPts val="0"/>
                        </a:spcBef>
                        <a:spcAft>
                          <a:spcPts val="0"/>
                        </a:spcAft>
                      </a:pPr>
                      <a:r>
                        <a:rPr kumimoji="0" lang="en-GB" sz="1200" kern="1200" dirty="0">
                          <a:solidFill>
                            <a:schemeClr val="dk1"/>
                          </a:solidFill>
                          <a:effectLst/>
                          <a:latin typeface="+mn-lt"/>
                          <a:ea typeface="+mn-ea"/>
                          <a:cs typeface="+mn-cs"/>
                        </a:rPr>
                        <a:t>13</a:t>
                      </a:r>
                    </a:p>
                  </a:txBody>
                  <a:tcPr marL="46768" marR="46768"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a:lnSpc>
                          <a:spcPct val="100000"/>
                        </a:lnSpc>
                        <a:spcBef>
                          <a:spcPts val="0"/>
                        </a:spcBef>
                        <a:spcAft>
                          <a:spcPts val="0"/>
                        </a:spcAft>
                      </a:pPr>
                      <a:r>
                        <a:rPr kumimoji="0" lang="en-GB" sz="1200" kern="1200" dirty="0">
                          <a:solidFill>
                            <a:schemeClr val="dk1"/>
                          </a:solidFill>
                          <a:effectLst/>
                          <a:latin typeface="+mn-lt"/>
                          <a:ea typeface="+mn-ea"/>
                          <a:cs typeface="+mn-cs"/>
                        </a:rPr>
                        <a:t>14</a:t>
                      </a:r>
                    </a:p>
                  </a:txBody>
                  <a:tcPr marL="46768" marR="46768"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a:r>
                        <a:rPr lang="en-GB" sz="1200" dirty="0"/>
                        <a:t>15</a:t>
                      </a:r>
                    </a:p>
                  </a:txBody>
                  <a:tcPr marL="46768" marR="46768"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r>
                        <a:rPr lang="en-GB" sz="1200" dirty="0"/>
                        <a:t>16</a:t>
                      </a:r>
                    </a:p>
                  </a:txBody>
                  <a:tcPr marL="46768" marR="46768"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extLst>
                  <a:ext uri="{0D108BD9-81ED-4DB2-BD59-A6C34878D82A}">
                    <a16:rowId xmlns:a16="http://schemas.microsoft.com/office/drawing/2014/main" val="10003"/>
                  </a:ext>
                </a:extLst>
              </a:tr>
              <a:tr h="696470">
                <a:tc>
                  <a:txBody>
                    <a:bodyPr/>
                    <a:lstStyle/>
                    <a:p>
                      <a:pPr marL="640080" indent="-640080" algn="r">
                        <a:lnSpc>
                          <a:spcPct val="150000"/>
                        </a:lnSpc>
                        <a:spcBef>
                          <a:spcPts val="200"/>
                        </a:spcBef>
                        <a:spcAft>
                          <a:spcPts val="0"/>
                        </a:spcAft>
                        <a:tabLst>
                          <a:tab pos="640080" algn="l"/>
                          <a:tab pos="457200" algn="l"/>
                        </a:tabLst>
                      </a:pPr>
                      <a:r>
                        <a:rPr lang="en-GB" sz="1200" u="none" strike="noStrike" dirty="0">
                          <a:effectLst/>
                          <a:latin typeface="Arial Narrow" panose="020B0606020202030204" pitchFamily="34" charset="0"/>
                        </a:rPr>
                        <a:t>April–Oct </a:t>
                      </a:r>
                      <a:endParaRPr lang="en-GB" sz="1200" u="sng" dirty="0">
                        <a:effectLst/>
                        <a:latin typeface="Arial Narrow" panose="020B0606020202030204" pitchFamily="34" charset="0"/>
                      </a:endParaRPr>
                    </a:p>
                    <a:p>
                      <a:pPr marL="640080" indent="-640080" algn="r">
                        <a:lnSpc>
                          <a:spcPct val="150000"/>
                        </a:lnSpc>
                        <a:spcBef>
                          <a:spcPts val="200"/>
                        </a:spcBef>
                        <a:spcAft>
                          <a:spcPts val="0"/>
                        </a:spcAft>
                        <a:tabLst>
                          <a:tab pos="640080" algn="l"/>
                          <a:tab pos="457200" algn="l"/>
                        </a:tabLst>
                      </a:pPr>
                      <a:r>
                        <a:rPr lang="en-GB" sz="1200" u="none" strike="noStrike" dirty="0">
                          <a:effectLst/>
                          <a:latin typeface="Arial Narrow" panose="020B0606020202030204" pitchFamily="34" charset="0"/>
                        </a:rPr>
                        <a:t>Average</a:t>
                      </a:r>
                      <a:endParaRPr lang="en-GB" sz="1200" b="1" u="sng" dirty="0">
                        <a:effectLst/>
                        <a:latin typeface="Arial Narrow" panose="020B0606020202030204" pitchFamily="34" charset="0"/>
                      </a:endParaRPr>
                    </a:p>
                  </a:txBody>
                  <a:tcPr marL="46768" marR="4676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Bef>
                          <a:spcPts val="0"/>
                        </a:spcBef>
                        <a:spcAft>
                          <a:spcPts val="0"/>
                        </a:spcAft>
                      </a:pPr>
                      <a:r>
                        <a:rPr kumimoji="0" lang="en-GB" sz="1100" kern="1200" dirty="0">
                          <a:solidFill>
                            <a:schemeClr val="dk1"/>
                          </a:solidFill>
                          <a:effectLst/>
                          <a:latin typeface="+mn-lt"/>
                          <a:ea typeface="+mn-ea"/>
                          <a:cs typeface="+mn-cs"/>
                        </a:rPr>
                        <a:t>71</a:t>
                      </a:r>
                    </a:p>
                  </a:txBody>
                  <a:tcPr marL="46768" marR="4676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lnSpc>
                          <a:spcPct val="100000"/>
                        </a:lnSpc>
                        <a:spcBef>
                          <a:spcPts val="0"/>
                        </a:spcBef>
                        <a:spcAft>
                          <a:spcPts val="0"/>
                        </a:spcAft>
                      </a:pPr>
                      <a:r>
                        <a:rPr kumimoji="0" lang="en-GB" sz="1100" kern="1200" dirty="0">
                          <a:solidFill>
                            <a:schemeClr val="dk1"/>
                          </a:solidFill>
                          <a:effectLst/>
                          <a:latin typeface="+mn-lt"/>
                          <a:ea typeface="+mn-ea"/>
                          <a:cs typeface="+mn-cs"/>
                        </a:rPr>
                        <a:t>74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100" dirty="0">
                          <a:latin typeface="+mn-lt"/>
                        </a:rPr>
                        <a:t>75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100" dirty="0"/>
                        <a:t>76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69</a:t>
                      </a:r>
                    </a:p>
                  </a:txBody>
                  <a:tcPr marL="46768" marR="4676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58</a:t>
                      </a:r>
                    </a:p>
                  </a:txBody>
                  <a:tcPr marL="46768" marR="4676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66</a:t>
                      </a:r>
                    </a:p>
                  </a:txBody>
                  <a:tcPr marL="46768" marR="4676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70</a:t>
                      </a:r>
                    </a:p>
                  </a:txBody>
                  <a:tcPr marL="46768" marR="4676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696470">
                <a:tc>
                  <a:txBody>
                    <a:bodyPr/>
                    <a:lstStyle/>
                    <a:p>
                      <a:pPr marL="640080" indent="-640080" algn="r">
                        <a:lnSpc>
                          <a:spcPct val="150000"/>
                        </a:lnSpc>
                        <a:spcBef>
                          <a:spcPts val="200"/>
                        </a:spcBef>
                        <a:spcAft>
                          <a:spcPts val="0"/>
                        </a:spcAft>
                        <a:tabLst>
                          <a:tab pos="640080" algn="l"/>
                          <a:tab pos="457200" algn="l"/>
                        </a:tabLst>
                      </a:pPr>
                      <a:r>
                        <a:rPr lang="en-GB" sz="1200" u="none" strike="noStrike" dirty="0">
                          <a:effectLst/>
                          <a:latin typeface="Arial Narrow" panose="020B0606020202030204" pitchFamily="34" charset="0"/>
                        </a:rPr>
                        <a:t>July–Sept </a:t>
                      </a:r>
                      <a:endParaRPr lang="en-GB" sz="1200" u="sng" dirty="0">
                        <a:effectLst/>
                        <a:latin typeface="Arial Narrow" panose="020B0606020202030204" pitchFamily="34" charset="0"/>
                      </a:endParaRPr>
                    </a:p>
                    <a:p>
                      <a:pPr marL="640080" indent="-640080" algn="r">
                        <a:lnSpc>
                          <a:spcPct val="150000"/>
                        </a:lnSpc>
                        <a:spcBef>
                          <a:spcPts val="200"/>
                        </a:spcBef>
                        <a:spcAft>
                          <a:spcPts val="0"/>
                        </a:spcAft>
                        <a:tabLst>
                          <a:tab pos="640080" algn="l"/>
                          <a:tab pos="457200" algn="l"/>
                        </a:tabLst>
                      </a:pPr>
                      <a:r>
                        <a:rPr lang="en-GB" sz="1200" u="none" strike="noStrike" dirty="0">
                          <a:effectLst/>
                          <a:latin typeface="Arial Narrow" panose="020B0606020202030204" pitchFamily="34" charset="0"/>
                        </a:rPr>
                        <a:t>Average</a:t>
                      </a:r>
                      <a:endParaRPr lang="en-GB" sz="1200" b="1" u="sng" dirty="0">
                        <a:effectLst/>
                        <a:latin typeface="Arial Narrow" panose="020B0606020202030204" pitchFamily="34" charset="0"/>
                      </a:endParaRPr>
                    </a:p>
                  </a:txBody>
                  <a:tcPr marL="46768" marR="4676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algn="ctr">
                        <a:lnSpc>
                          <a:spcPct val="100000"/>
                        </a:lnSpc>
                        <a:spcBef>
                          <a:spcPts val="0"/>
                        </a:spcBef>
                        <a:spcAft>
                          <a:spcPts val="0"/>
                        </a:spcAft>
                      </a:pPr>
                      <a:r>
                        <a:rPr kumimoji="0" lang="en-GB" sz="1100" kern="1200" dirty="0">
                          <a:solidFill>
                            <a:schemeClr val="dk1"/>
                          </a:solidFill>
                          <a:effectLst/>
                          <a:latin typeface="+mn-lt"/>
                          <a:ea typeface="+mn-ea"/>
                          <a:cs typeface="+mn-cs"/>
                        </a:rPr>
                        <a:t>74</a:t>
                      </a:r>
                    </a:p>
                  </a:txBody>
                  <a:tcPr marL="46768" marR="4676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algn="ctr" fontAlgn="b">
                        <a:lnSpc>
                          <a:spcPct val="100000"/>
                        </a:lnSpc>
                        <a:spcBef>
                          <a:spcPts val="0"/>
                        </a:spcBef>
                        <a:spcAft>
                          <a:spcPts val="0"/>
                        </a:spcAft>
                      </a:pPr>
                      <a:r>
                        <a:rPr kumimoji="0" lang="en-GB" sz="1100" kern="1200" dirty="0">
                          <a:solidFill>
                            <a:schemeClr val="dk1"/>
                          </a:solidFill>
                          <a:effectLst/>
                          <a:latin typeface="+mn-lt"/>
                          <a:ea typeface="+mn-ea"/>
                          <a:cs typeface="+mn-cs"/>
                        </a:rPr>
                        <a:t>77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algn="ctr"/>
                      <a:r>
                        <a:rPr lang="en-GB" sz="1100" dirty="0">
                          <a:latin typeface="+mn-lt"/>
                        </a:rPr>
                        <a:t>79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algn="ctr"/>
                      <a:r>
                        <a:rPr lang="en-GB" sz="1100" dirty="0"/>
                        <a:t>79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80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74</a:t>
                      </a:r>
                    </a:p>
                  </a:txBody>
                  <a:tcPr marL="46768" marR="4676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80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63</a:t>
                      </a:r>
                    </a:p>
                  </a:txBody>
                  <a:tcPr marL="46768" marR="4676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70</a:t>
                      </a:r>
                    </a:p>
                  </a:txBody>
                  <a:tcPr marL="46768" marR="4676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73</a:t>
                      </a:r>
                    </a:p>
                  </a:txBody>
                  <a:tcPr marL="46768" marR="4676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80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extLst>
                  <a:ext uri="{0D108BD9-81ED-4DB2-BD59-A6C34878D82A}">
                    <a16:rowId xmlns:a16="http://schemas.microsoft.com/office/drawing/2014/main" val="10005"/>
                  </a:ext>
                </a:extLst>
              </a:tr>
              <a:tr h="696470">
                <a:tc>
                  <a:txBody>
                    <a:bodyPr/>
                    <a:lstStyle/>
                    <a:p>
                      <a:pPr marL="640080" indent="-640080" algn="r">
                        <a:lnSpc>
                          <a:spcPct val="150000"/>
                        </a:lnSpc>
                        <a:spcBef>
                          <a:spcPts val="200"/>
                        </a:spcBef>
                        <a:spcAft>
                          <a:spcPts val="0"/>
                        </a:spcAft>
                        <a:tabLst>
                          <a:tab pos="640080" algn="l"/>
                          <a:tab pos="457200" algn="l"/>
                        </a:tabLst>
                      </a:pPr>
                      <a:r>
                        <a:rPr lang="en-GB" sz="1200" u="none" strike="noStrike" dirty="0">
                          <a:effectLst/>
                          <a:latin typeface="Arial Narrow" panose="020B0606020202030204" pitchFamily="34" charset="0"/>
                        </a:rPr>
                        <a:t>Annual</a:t>
                      </a:r>
                      <a:endParaRPr lang="en-GB" sz="1200" u="sng" dirty="0">
                        <a:effectLst/>
                        <a:latin typeface="Arial Narrow" panose="020B0606020202030204" pitchFamily="34" charset="0"/>
                      </a:endParaRPr>
                    </a:p>
                    <a:p>
                      <a:pPr marL="640080" indent="-640080" algn="r">
                        <a:lnSpc>
                          <a:spcPct val="150000"/>
                        </a:lnSpc>
                        <a:spcBef>
                          <a:spcPts val="200"/>
                        </a:spcBef>
                        <a:spcAft>
                          <a:spcPts val="0"/>
                        </a:spcAft>
                        <a:tabLst>
                          <a:tab pos="640080" algn="l"/>
                          <a:tab pos="457200" algn="l"/>
                        </a:tabLst>
                      </a:pPr>
                      <a:r>
                        <a:rPr lang="en-GB" sz="1200" u="none" strike="noStrike" dirty="0">
                          <a:effectLst/>
                          <a:latin typeface="Arial Narrow" panose="020B0606020202030204" pitchFamily="34" charset="0"/>
                        </a:rPr>
                        <a:t>Average</a:t>
                      </a:r>
                      <a:endParaRPr lang="en-GB" sz="1200" b="1" u="sng" dirty="0">
                        <a:effectLst/>
                        <a:latin typeface="Arial Narrow" panose="020B0606020202030204" pitchFamily="34" charset="0"/>
                      </a:endParaRPr>
                    </a:p>
                  </a:txBody>
                  <a:tcPr marL="46768" marR="4676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Bef>
                          <a:spcPts val="0"/>
                        </a:spcBef>
                        <a:spcAft>
                          <a:spcPts val="0"/>
                        </a:spcAft>
                      </a:pPr>
                      <a:r>
                        <a:rPr kumimoji="0" lang="en-GB" sz="1100" kern="1200" dirty="0">
                          <a:solidFill>
                            <a:schemeClr val="dk1"/>
                          </a:solidFill>
                          <a:effectLst/>
                          <a:latin typeface="+mn-lt"/>
                          <a:ea typeface="+mn-ea"/>
                          <a:cs typeface="+mn-cs"/>
                        </a:rPr>
                        <a:t>66</a:t>
                      </a:r>
                    </a:p>
                  </a:txBody>
                  <a:tcPr marL="46768" marR="4676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lnSpc>
                          <a:spcPct val="100000"/>
                        </a:lnSpc>
                        <a:spcBef>
                          <a:spcPts val="0"/>
                        </a:spcBef>
                        <a:spcAft>
                          <a:spcPts val="0"/>
                        </a:spcAft>
                      </a:pPr>
                      <a:r>
                        <a:rPr kumimoji="0" lang="en-GB" sz="1100" kern="1200" dirty="0">
                          <a:solidFill>
                            <a:schemeClr val="dk1"/>
                          </a:solidFill>
                          <a:effectLst/>
                          <a:latin typeface="+mn-lt"/>
                          <a:ea typeface="+mn-ea"/>
                          <a:cs typeface="+mn-cs"/>
                        </a:rPr>
                        <a:t>68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100" dirty="0">
                          <a:latin typeface="+mn-lt"/>
                        </a:rPr>
                        <a:t>69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100" dirty="0"/>
                        <a:t>70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59</a:t>
                      </a:r>
                    </a:p>
                  </a:txBody>
                  <a:tcPr marL="46768" marR="4676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51</a:t>
                      </a:r>
                    </a:p>
                  </a:txBody>
                  <a:tcPr marL="46768" marR="4676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55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57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57</a:t>
                      </a:r>
                    </a:p>
                  </a:txBody>
                  <a:tcPr marL="46768" marR="4676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56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55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57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64</a:t>
                      </a:r>
                    </a:p>
                  </a:txBody>
                  <a:tcPr marL="46768" marR="4676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3" name="Title 9"/>
          <p:cNvSpPr txBox="1">
            <a:spLocks/>
          </p:cNvSpPr>
          <p:nvPr/>
        </p:nvSpPr>
        <p:spPr>
          <a:xfrm>
            <a:off x="469900" y="396875"/>
            <a:ext cx="8189913" cy="1223963"/>
          </a:xfrm>
          <a:prstGeom prst="rect">
            <a:avLst/>
          </a:prstGeom>
        </p:spPr>
        <p:txBody>
          <a:bodyPr/>
          <a:lstStyle>
            <a:lvl1pPr algn="l" rtl="0" eaLnBrk="0" fontAlgn="base" hangingPunct="0">
              <a:spcBef>
                <a:spcPct val="0"/>
              </a:spcBef>
              <a:spcAft>
                <a:spcPct val="0"/>
              </a:spcAft>
              <a:defRPr sz="3000" kern="1200" cap="small">
                <a:solidFill>
                  <a:schemeClr val="tx2"/>
                </a:solidFill>
                <a:latin typeface="+mj-lt"/>
                <a:ea typeface="+mj-ea"/>
                <a:cs typeface="+mj-cs"/>
              </a:defRPr>
            </a:lvl1pPr>
            <a:lvl2pPr algn="l" rtl="0" eaLnBrk="0" fontAlgn="base" hangingPunct="0">
              <a:spcBef>
                <a:spcPct val="0"/>
              </a:spcBef>
              <a:spcAft>
                <a:spcPct val="0"/>
              </a:spcAft>
              <a:defRPr sz="3000">
                <a:solidFill>
                  <a:schemeClr val="tx2"/>
                </a:solidFill>
                <a:latin typeface="Century Schoolbook"/>
              </a:defRPr>
            </a:lvl2pPr>
            <a:lvl3pPr algn="l" rtl="0" eaLnBrk="0" fontAlgn="base" hangingPunct="0">
              <a:spcBef>
                <a:spcPct val="0"/>
              </a:spcBef>
              <a:spcAft>
                <a:spcPct val="0"/>
              </a:spcAft>
              <a:defRPr sz="3000">
                <a:solidFill>
                  <a:schemeClr val="tx2"/>
                </a:solidFill>
                <a:latin typeface="Century Schoolbook"/>
              </a:defRPr>
            </a:lvl3pPr>
            <a:lvl4pPr algn="l" rtl="0" eaLnBrk="0" fontAlgn="base" hangingPunct="0">
              <a:spcBef>
                <a:spcPct val="0"/>
              </a:spcBef>
              <a:spcAft>
                <a:spcPct val="0"/>
              </a:spcAft>
              <a:defRPr sz="3000">
                <a:solidFill>
                  <a:schemeClr val="tx2"/>
                </a:solidFill>
                <a:latin typeface="Century Schoolbook"/>
              </a:defRPr>
            </a:lvl4pPr>
            <a:lvl5pPr algn="l" rtl="0" eaLnBrk="0" fontAlgn="base" hangingPunct="0">
              <a:spcBef>
                <a:spcPct val="0"/>
              </a:spcBef>
              <a:spcAft>
                <a:spcPct val="0"/>
              </a:spcAft>
              <a:defRPr sz="3000">
                <a:solidFill>
                  <a:schemeClr val="tx2"/>
                </a:solidFill>
                <a:latin typeface="Century Schoolbook"/>
              </a:defRPr>
            </a:lvl5pPr>
            <a:lvl6pPr marL="457200" algn="l" rtl="0" fontAlgn="base">
              <a:spcBef>
                <a:spcPct val="0"/>
              </a:spcBef>
              <a:spcAft>
                <a:spcPct val="0"/>
              </a:spcAft>
              <a:defRPr sz="3000">
                <a:solidFill>
                  <a:schemeClr val="tx2"/>
                </a:solidFill>
                <a:latin typeface="Century Schoolbook"/>
              </a:defRPr>
            </a:lvl6pPr>
            <a:lvl7pPr marL="914400" algn="l" rtl="0" fontAlgn="base">
              <a:spcBef>
                <a:spcPct val="0"/>
              </a:spcBef>
              <a:spcAft>
                <a:spcPct val="0"/>
              </a:spcAft>
              <a:defRPr sz="3000">
                <a:solidFill>
                  <a:schemeClr val="tx2"/>
                </a:solidFill>
                <a:latin typeface="Century Schoolbook"/>
              </a:defRPr>
            </a:lvl7pPr>
            <a:lvl8pPr marL="1371600" algn="l" rtl="0" fontAlgn="base">
              <a:spcBef>
                <a:spcPct val="0"/>
              </a:spcBef>
              <a:spcAft>
                <a:spcPct val="0"/>
              </a:spcAft>
              <a:defRPr sz="3000">
                <a:solidFill>
                  <a:schemeClr val="tx2"/>
                </a:solidFill>
                <a:latin typeface="Century Schoolbook"/>
              </a:defRPr>
            </a:lvl8pPr>
            <a:lvl9pPr marL="1828800" algn="l" rtl="0" fontAlgn="base">
              <a:spcBef>
                <a:spcPct val="0"/>
              </a:spcBef>
              <a:spcAft>
                <a:spcPct val="0"/>
              </a:spcAft>
              <a:defRPr sz="3000">
                <a:solidFill>
                  <a:schemeClr val="tx2"/>
                </a:solidFill>
                <a:latin typeface="Century Schoolbook"/>
              </a:defRPr>
            </a:lvl9pPr>
          </a:lstStyle>
          <a:p>
            <a:pPr algn="ctr" eaLnBrk="1" fontAlgn="auto" hangingPunct="1">
              <a:spcAft>
                <a:spcPts val="0"/>
              </a:spcAft>
              <a:defRPr/>
            </a:pPr>
            <a:r>
              <a:rPr lang="en-GB" sz="2400" dirty="0">
                <a:latin typeface="Arial Narrow" panose="020B0606020202030204" pitchFamily="34" charset="0"/>
              </a:rPr>
              <a:t>UK and National: Annual Bedroom Occupancy </a:t>
            </a:r>
          </a:p>
          <a:p>
            <a:pPr algn="ctr" eaLnBrk="1" fontAlgn="auto" hangingPunct="1">
              <a:spcAft>
                <a:spcPts val="0"/>
              </a:spcAft>
              <a:defRPr/>
            </a:pPr>
            <a:r>
              <a:rPr lang="en-GB" sz="2400" dirty="0">
                <a:latin typeface="Arial Narrow" panose="020B0606020202030204" pitchFamily="34" charset="0"/>
              </a:rPr>
              <a:t>averages</a:t>
            </a:r>
          </a:p>
          <a:p>
            <a:pPr algn="ctr" eaLnBrk="1" fontAlgn="auto" hangingPunct="1">
              <a:spcAft>
                <a:spcPts val="0"/>
              </a:spcAft>
              <a:defRPr/>
            </a:pPr>
            <a:r>
              <a:rPr lang="en-GB" sz="2400" dirty="0">
                <a:latin typeface="Arial Narrow" panose="020B0606020202030204" pitchFamily="34" charset="0"/>
              </a:rPr>
              <a:t>2012-2016</a:t>
            </a:r>
            <a:endParaRPr lang="en-GB" sz="2400" b="1" dirty="0">
              <a:latin typeface="Arial Narrow" panose="020B060602020203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2575936692"/>
              </p:ext>
            </p:extLst>
          </p:nvPr>
        </p:nvGraphicFramePr>
        <p:xfrm>
          <a:off x="234950" y="1404938"/>
          <a:ext cx="8064496" cy="5368094"/>
        </p:xfrm>
        <a:graphic>
          <a:graphicData uri="http://schemas.openxmlformats.org/drawingml/2006/table">
            <a:tbl>
              <a:tblPr>
                <a:tableStyleId>{5C22544A-7EE6-4342-B048-85BDC9FD1C3A}</a:tableStyleId>
              </a:tblPr>
              <a:tblGrid>
                <a:gridCol w="771001">
                  <a:extLst>
                    <a:ext uri="{9D8B030D-6E8A-4147-A177-3AD203B41FA5}">
                      <a16:colId xmlns:a16="http://schemas.microsoft.com/office/drawing/2014/main" val="20000"/>
                    </a:ext>
                  </a:extLst>
                </a:gridCol>
                <a:gridCol w="486233">
                  <a:extLst>
                    <a:ext uri="{9D8B030D-6E8A-4147-A177-3AD203B41FA5}">
                      <a16:colId xmlns:a16="http://schemas.microsoft.com/office/drawing/2014/main" val="20001"/>
                    </a:ext>
                  </a:extLst>
                </a:gridCol>
                <a:gridCol w="486233">
                  <a:extLst>
                    <a:ext uri="{9D8B030D-6E8A-4147-A177-3AD203B41FA5}">
                      <a16:colId xmlns:a16="http://schemas.microsoft.com/office/drawing/2014/main" val="20002"/>
                    </a:ext>
                  </a:extLst>
                </a:gridCol>
                <a:gridCol w="486233">
                  <a:extLst>
                    <a:ext uri="{9D8B030D-6E8A-4147-A177-3AD203B41FA5}">
                      <a16:colId xmlns:a16="http://schemas.microsoft.com/office/drawing/2014/main" val="20003"/>
                    </a:ext>
                  </a:extLst>
                </a:gridCol>
                <a:gridCol w="486233">
                  <a:extLst>
                    <a:ext uri="{9D8B030D-6E8A-4147-A177-3AD203B41FA5}">
                      <a16:colId xmlns:a16="http://schemas.microsoft.com/office/drawing/2014/main" val="20004"/>
                    </a:ext>
                  </a:extLst>
                </a:gridCol>
                <a:gridCol w="486233">
                  <a:extLst>
                    <a:ext uri="{9D8B030D-6E8A-4147-A177-3AD203B41FA5}">
                      <a16:colId xmlns:a16="http://schemas.microsoft.com/office/drawing/2014/main" val="20005"/>
                    </a:ext>
                  </a:extLst>
                </a:gridCol>
                <a:gridCol w="486233">
                  <a:extLst>
                    <a:ext uri="{9D8B030D-6E8A-4147-A177-3AD203B41FA5}">
                      <a16:colId xmlns:a16="http://schemas.microsoft.com/office/drawing/2014/main" val="20006"/>
                    </a:ext>
                  </a:extLst>
                </a:gridCol>
                <a:gridCol w="486233">
                  <a:extLst>
                    <a:ext uri="{9D8B030D-6E8A-4147-A177-3AD203B41FA5}">
                      <a16:colId xmlns:a16="http://schemas.microsoft.com/office/drawing/2014/main" val="20007"/>
                    </a:ext>
                  </a:extLst>
                </a:gridCol>
                <a:gridCol w="486233">
                  <a:extLst>
                    <a:ext uri="{9D8B030D-6E8A-4147-A177-3AD203B41FA5}">
                      <a16:colId xmlns:a16="http://schemas.microsoft.com/office/drawing/2014/main" val="20008"/>
                    </a:ext>
                  </a:extLst>
                </a:gridCol>
                <a:gridCol w="486233">
                  <a:extLst>
                    <a:ext uri="{9D8B030D-6E8A-4147-A177-3AD203B41FA5}">
                      <a16:colId xmlns:a16="http://schemas.microsoft.com/office/drawing/2014/main" val="20009"/>
                    </a:ext>
                  </a:extLst>
                </a:gridCol>
                <a:gridCol w="486233">
                  <a:extLst>
                    <a:ext uri="{9D8B030D-6E8A-4147-A177-3AD203B41FA5}">
                      <a16:colId xmlns:a16="http://schemas.microsoft.com/office/drawing/2014/main" val="20010"/>
                    </a:ext>
                  </a:extLst>
                </a:gridCol>
                <a:gridCol w="486233">
                  <a:extLst>
                    <a:ext uri="{9D8B030D-6E8A-4147-A177-3AD203B41FA5}">
                      <a16:colId xmlns:a16="http://schemas.microsoft.com/office/drawing/2014/main" val="20011"/>
                    </a:ext>
                  </a:extLst>
                </a:gridCol>
                <a:gridCol w="486233">
                  <a:extLst>
                    <a:ext uri="{9D8B030D-6E8A-4147-A177-3AD203B41FA5}">
                      <a16:colId xmlns:a16="http://schemas.microsoft.com/office/drawing/2014/main" val="20012"/>
                    </a:ext>
                  </a:extLst>
                </a:gridCol>
                <a:gridCol w="486233">
                  <a:extLst>
                    <a:ext uri="{9D8B030D-6E8A-4147-A177-3AD203B41FA5}">
                      <a16:colId xmlns:a16="http://schemas.microsoft.com/office/drawing/2014/main" val="20013"/>
                    </a:ext>
                  </a:extLst>
                </a:gridCol>
                <a:gridCol w="486233">
                  <a:extLst>
                    <a:ext uri="{9D8B030D-6E8A-4147-A177-3AD203B41FA5}">
                      <a16:colId xmlns:a16="http://schemas.microsoft.com/office/drawing/2014/main" val="20014"/>
                    </a:ext>
                  </a:extLst>
                </a:gridCol>
                <a:gridCol w="486233">
                  <a:extLst>
                    <a:ext uri="{9D8B030D-6E8A-4147-A177-3AD203B41FA5}">
                      <a16:colId xmlns:a16="http://schemas.microsoft.com/office/drawing/2014/main" val="20015"/>
                    </a:ext>
                  </a:extLst>
                </a:gridCol>
              </a:tblGrid>
              <a:tr h="234993">
                <a:tc gridSpan="16">
                  <a:txBody>
                    <a:bodyPr/>
                    <a:lstStyle/>
                    <a:p>
                      <a:pPr marL="730250" indent="-730250" algn="l">
                        <a:lnSpc>
                          <a:spcPct val="150000"/>
                        </a:lnSpc>
                        <a:spcBef>
                          <a:spcPts val="200"/>
                        </a:spcBef>
                        <a:spcAft>
                          <a:spcPts val="200"/>
                        </a:spcAft>
                        <a:tabLst>
                          <a:tab pos="540385" algn="l"/>
                          <a:tab pos="731520" algn="l"/>
                          <a:tab pos="900430" algn="l"/>
                          <a:tab pos="1260475" algn="l"/>
                          <a:tab pos="540385" algn="l"/>
                          <a:tab pos="1260475" algn="l"/>
                        </a:tabLst>
                      </a:pPr>
                      <a:r>
                        <a:rPr lang="en-GB" sz="1000" b="1" dirty="0">
                          <a:solidFill>
                            <a:schemeClr val="bg1"/>
                          </a:solidFill>
                          <a:effectLst/>
                          <a:latin typeface="Arial Narrow" panose="020B0606020202030204" pitchFamily="34" charset="0"/>
                        </a:rPr>
                        <a:t>Table 2: UK and National: Bedroom Occupancy Trends 2012</a:t>
                      </a:r>
                      <a:r>
                        <a:rPr lang="en-GB" sz="1000" b="1" baseline="0" dirty="0">
                          <a:solidFill>
                            <a:schemeClr val="bg1"/>
                          </a:solidFill>
                          <a:effectLst/>
                          <a:latin typeface="Arial Narrow" panose="020B0606020202030204" pitchFamily="34" charset="0"/>
                        </a:rPr>
                        <a:t> </a:t>
                      </a:r>
                      <a:r>
                        <a:rPr lang="en-GB" sz="1000" b="1" dirty="0">
                          <a:solidFill>
                            <a:schemeClr val="bg1"/>
                          </a:solidFill>
                          <a:effectLst/>
                          <a:latin typeface="Arial Narrow" panose="020B0606020202030204" pitchFamily="34" charset="0"/>
                        </a:rPr>
                        <a:t>- 2016</a:t>
                      </a:r>
                      <a:endParaRPr lang="en-GB" sz="1000" b="1" dirty="0">
                        <a:solidFill>
                          <a:schemeClr val="bg1"/>
                        </a:solidFill>
                        <a:effectLst/>
                        <a:latin typeface="Arial Narrow" panose="020B0606020202030204" pitchFamily="34" charset="0"/>
                        <a:cs typeface="Times New Roman" panose="02020603050405020304" pitchFamily="18" charset="0"/>
                      </a:endParaRPr>
                    </a:p>
                  </a:txBody>
                  <a:tcPr marL="46774" marR="46774" marT="0"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E10747"/>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0"/>
                  </a:ext>
                </a:extLst>
              </a:tr>
              <a:tr h="234993">
                <a:tc rowSpan="3">
                  <a:txBody>
                    <a:bodyPr/>
                    <a:lstStyle/>
                    <a:p>
                      <a:pPr algn="just">
                        <a:lnSpc>
                          <a:spcPct val="100000"/>
                        </a:lnSpc>
                        <a:spcBef>
                          <a:spcPts val="0"/>
                        </a:spcBef>
                        <a:spcAft>
                          <a:spcPts val="0"/>
                        </a:spcAft>
                        <a:tabLst>
                          <a:tab pos="540385" algn="l"/>
                          <a:tab pos="900430" algn="l"/>
                          <a:tab pos="1260475" algn="l"/>
                          <a:tab pos="2637155" algn="ctr"/>
                          <a:tab pos="5274310" algn="r"/>
                          <a:tab pos="540385" algn="l"/>
                          <a:tab pos="900430" algn="l"/>
                          <a:tab pos="1260475" algn="l"/>
                        </a:tabLst>
                      </a:pPr>
                      <a:r>
                        <a:rPr lang="en-GB" sz="1000" dirty="0">
                          <a:effectLst/>
                          <a:latin typeface="Arial Narrow" panose="020B0606020202030204" pitchFamily="34" charset="0"/>
                        </a:rPr>
                        <a:t> </a:t>
                      </a:r>
                      <a:endParaRPr lang="en-GB" sz="1000" dirty="0">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46774" marR="4677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gridSpan="15">
                  <a:txBody>
                    <a:bodyPr/>
                    <a:lstStyle/>
                    <a:p>
                      <a:pPr marL="731520" indent="-274320" algn="ctr">
                        <a:lnSpc>
                          <a:spcPct val="150000"/>
                        </a:lnSpc>
                        <a:spcBef>
                          <a:spcPts val="200"/>
                        </a:spcBef>
                        <a:spcAft>
                          <a:spcPts val="200"/>
                        </a:spcAft>
                        <a:tabLst>
                          <a:tab pos="540385" algn="l"/>
                          <a:tab pos="731520" algn="l"/>
                          <a:tab pos="900430" algn="l"/>
                          <a:tab pos="1260475" algn="l"/>
                          <a:tab pos="540385" algn="l"/>
                          <a:tab pos="1260475" algn="l"/>
                        </a:tabLst>
                      </a:pPr>
                      <a:endParaRPr lang="en-GB" sz="1000" b="1" dirty="0">
                        <a:solidFill>
                          <a:srgbClr val="000000"/>
                        </a:solidFill>
                        <a:effectLst/>
                        <a:latin typeface="Arial Narrow" panose="020B0606020202030204" pitchFamily="34" charset="0"/>
                        <a:cs typeface="Times New Roman" panose="02020603050405020304" pitchFamily="18" charset="0"/>
                      </a:endParaRPr>
                    </a:p>
                  </a:txBody>
                  <a:tcPr marL="46774" marR="4677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1"/>
                  </a:ext>
                </a:extLst>
              </a:tr>
              <a:tr h="239972">
                <a:tc vMerge="1">
                  <a:txBody>
                    <a:bodyPr/>
                    <a:lstStyle/>
                    <a:p>
                      <a:endParaRPr lang="en-GB"/>
                    </a:p>
                  </a:txBody>
                  <a:tcPr/>
                </a:tc>
                <a:tc gridSpan="3">
                  <a:txBody>
                    <a:bodyPr/>
                    <a:lstStyle/>
                    <a:p>
                      <a:pPr algn="ctr">
                        <a:lnSpc>
                          <a:spcPct val="100000"/>
                        </a:lnSpc>
                        <a:spcBef>
                          <a:spcPts val="0"/>
                        </a:spcBef>
                        <a:spcAft>
                          <a:spcPts val="0"/>
                        </a:spcAft>
                      </a:pPr>
                      <a:r>
                        <a:rPr lang="en-GB" sz="1000" b="1" dirty="0">
                          <a:effectLst/>
                          <a:latin typeface="Arial Narrow" panose="020B0606020202030204" pitchFamily="34" charset="0"/>
                        </a:rPr>
                        <a:t>England</a:t>
                      </a:r>
                      <a:endParaRPr lang="en-GB" sz="1000" b="1" dirty="0">
                        <a:effectLst/>
                        <a:latin typeface="Arial Narrow" panose="020B0606020202030204" pitchFamily="34" charset="0"/>
                        <a:ea typeface="Times New Roman" panose="02020603050405020304" pitchFamily="18" charset="0"/>
                        <a:cs typeface="Times New Roman" panose="02020603050405020304" pitchFamily="18" charset="0"/>
                      </a:endParaRPr>
                    </a:p>
                  </a:txBody>
                  <a:tcPr marL="46774" marR="4677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hMerge="1">
                  <a:txBody>
                    <a:bodyPr/>
                    <a:lstStyle/>
                    <a:p>
                      <a:endParaRPr lang="en-GB"/>
                    </a:p>
                  </a:txBody>
                  <a:tcPr/>
                </a:tc>
                <a:tc hMerge="1">
                  <a:txBody>
                    <a:bodyPr/>
                    <a:lstStyle/>
                    <a:p>
                      <a:endParaRPr lang="en-GB"/>
                    </a:p>
                  </a:txBody>
                  <a:tcPr/>
                </a:tc>
                <a:tc gridSpan="3">
                  <a:txBody>
                    <a:bodyPr/>
                    <a:lstStyle/>
                    <a:p>
                      <a:pPr algn="ctr">
                        <a:lnSpc>
                          <a:spcPct val="100000"/>
                        </a:lnSpc>
                        <a:spcBef>
                          <a:spcPts val="0"/>
                        </a:spcBef>
                        <a:spcAft>
                          <a:spcPts val="0"/>
                        </a:spcAft>
                      </a:pPr>
                      <a:r>
                        <a:rPr lang="en-GB" sz="1000" b="1" dirty="0">
                          <a:effectLst/>
                          <a:latin typeface="Arial Narrow" panose="020B0606020202030204" pitchFamily="34" charset="0"/>
                        </a:rPr>
                        <a:t>Scotland</a:t>
                      </a:r>
                      <a:endParaRPr lang="en-GB" sz="1000" b="1" dirty="0">
                        <a:effectLst/>
                        <a:latin typeface="Arial Narrow" panose="020B0606020202030204" pitchFamily="34" charset="0"/>
                        <a:ea typeface="Times New Roman" panose="02020603050405020304" pitchFamily="18" charset="0"/>
                        <a:cs typeface="Times New Roman" panose="02020603050405020304" pitchFamily="18" charset="0"/>
                      </a:endParaRPr>
                    </a:p>
                  </a:txBody>
                  <a:tcPr marL="46774" marR="4677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hMerge="1">
                  <a:txBody>
                    <a:bodyPr/>
                    <a:lstStyle/>
                    <a:p>
                      <a:endParaRPr lang="en-GB"/>
                    </a:p>
                  </a:txBody>
                  <a:tcPr/>
                </a:tc>
                <a:tc hMerge="1">
                  <a:txBody>
                    <a:bodyPr/>
                    <a:lstStyle/>
                    <a:p>
                      <a:endParaRPr lang="en-GB"/>
                    </a:p>
                  </a:txBody>
                  <a:tcPr/>
                </a:tc>
                <a:tc gridSpan="3">
                  <a:txBody>
                    <a:bodyPr/>
                    <a:lstStyle/>
                    <a:p>
                      <a:pPr algn="ctr">
                        <a:lnSpc>
                          <a:spcPct val="100000"/>
                        </a:lnSpc>
                        <a:spcBef>
                          <a:spcPts val="0"/>
                        </a:spcBef>
                        <a:spcAft>
                          <a:spcPts val="0"/>
                        </a:spcAft>
                      </a:pPr>
                      <a:r>
                        <a:rPr lang="en-GB" sz="1000" b="1" dirty="0">
                          <a:effectLst/>
                          <a:latin typeface="Arial Narrow" panose="020B0606020202030204" pitchFamily="34" charset="0"/>
                        </a:rPr>
                        <a:t>Wales</a:t>
                      </a:r>
                      <a:endParaRPr lang="en-GB" sz="1000" b="1" dirty="0">
                        <a:effectLst/>
                        <a:latin typeface="Arial Narrow" panose="020B0606020202030204" pitchFamily="34" charset="0"/>
                        <a:ea typeface="Times New Roman" panose="02020603050405020304" pitchFamily="18" charset="0"/>
                        <a:cs typeface="Times New Roman" panose="02020603050405020304" pitchFamily="18" charset="0"/>
                      </a:endParaRPr>
                    </a:p>
                  </a:txBody>
                  <a:tcPr marL="46774" marR="4677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hMerge="1">
                  <a:txBody>
                    <a:bodyPr/>
                    <a:lstStyle/>
                    <a:p>
                      <a:endParaRPr lang="en-GB"/>
                    </a:p>
                  </a:txBody>
                  <a:tcPr/>
                </a:tc>
                <a:tc hMerge="1">
                  <a:txBody>
                    <a:bodyPr/>
                    <a:lstStyle/>
                    <a:p>
                      <a:endParaRPr lang="en-GB"/>
                    </a:p>
                  </a:txBody>
                  <a:tcPr/>
                </a:tc>
                <a:tc gridSpan="3">
                  <a:txBody>
                    <a:bodyPr/>
                    <a:lstStyle/>
                    <a:p>
                      <a:pPr algn="ctr">
                        <a:lnSpc>
                          <a:spcPct val="100000"/>
                        </a:lnSpc>
                        <a:spcBef>
                          <a:spcPts val="0"/>
                        </a:spcBef>
                        <a:spcAft>
                          <a:spcPts val="0"/>
                        </a:spcAft>
                      </a:pPr>
                      <a:r>
                        <a:rPr lang="en-GB" sz="1000" b="1" dirty="0">
                          <a:effectLst/>
                          <a:latin typeface="Arial Narrow" panose="020B0606020202030204" pitchFamily="34" charset="0"/>
                        </a:rPr>
                        <a:t>Northern Ireland</a:t>
                      </a:r>
                      <a:endParaRPr lang="en-GB" sz="1000" b="1" dirty="0">
                        <a:effectLst/>
                        <a:latin typeface="Arial Narrow" panose="020B0606020202030204" pitchFamily="34" charset="0"/>
                        <a:ea typeface="Times New Roman" panose="02020603050405020304" pitchFamily="18" charset="0"/>
                        <a:cs typeface="Times New Roman" panose="02020603050405020304" pitchFamily="18" charset="0"/>
                      </a:endParaRPr>
                    </a:p>
                  </a:txBody>
                  <a:tcPr marL="46774" marR="4677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hMerge="1">
                  <a:txBody>
                    <a:bodyPr/>
                    <a:lstStyle/>
                    <a:p>
                      <a:endParaRPr lang="en-GB"/>
                    </a:p>
                  </a:txBody>
                  <a:tcPr/>
                </a:tc>
                <a:tc hMerge="1">
                  <a:txBody>
                    <a:bodyPr/>
                    <a:lstStyle/>
                    <a:p>
                      <a:endParaRPr lang="en-GB"/>
                    </a:p>
                  </a:txBody>
                  <a:tcPr/>
                </a:tc>
                <a:tc gridSpan="3">
                  <a:txBody>
                    <a:bodyPr/>
                    <a:lstStyle/>
                    <a:p>
                      <a:pPr algn="ctr">
                        <a:lnSpc>
                          <a:spcPct val="100000"/>
                        </a:lnSpc>
                        <a:spcBef>
                          <a:spcPts val="0"/>
                        </a:spcBef>
                        <a:spcAft>
                          <a:spcPts val="0"/>
                        </a:spcAft>
                      </a:pPr>
                      <a:r>
                        <a:rPr lang="en-GB" sz="1000" b="1" dirty="0">
                          <a:effectLst/>
                          <a:latin typeface="Arial Narrow" panose="020B0606020202030204" pitchFamily="34" charset="0"/>
                        </a:rPr>
                        <a:t>UK</a:t>
                      </a:r>
                      <a:endParaRPr lang="en-GB" sz="1000" b="1" dirty="0">
                        <a:effectLst/>
                        <a:latin typeface="Arial Narrow" panose="020B0606020202030204" pitchFamily="34" charset="0"/>
                        <a:ea typeface="Times New Roman" panose="02020603050405020304" pitchFamily="18" charset="0"/>
                        <a:cs typeface="Times New Roman" panose="02020603050405020304" pitchFamily="18" charset="0"/>
                      </a:endParaRPr>
                    </a:p>
                  </a:txBody>
                  <a:tcPr marL="46774" marR="4677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2"/>
                  </a:ext>
                </a:extLst>
              </a:tr>
              <a:tr h="350078">
                <a:tc vMerge="1">
                  <a:txBody>
                    <a:bodyPr/>
                    <a:lstStyle/>
                    <a:p>
                      <a:endParaRPr lang="en-GB"/>
                    </a:p>
                  </a:txBody>
                  <a:tcPr/>
                </a:tc>
                <a:tc>
                  <a:txBody>
                    <a:bodyPr/>
                    <a:lstStyle/>
                    <a:p>
                      <a:r>
                        <a:rPr lang="en-GB" sz="1000" dirty="0">
                          <a:latin typeface="+mj-lt"/>
                        </a:rPr>
                        <a:t>12-14</a:t>
                      </a:r>
                    </a:p>
                  </a:txBody>
                  <a:tcPr marL="68577" marR="685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r>
                        <a:rPr lang="en-GB" sz="1000" dirty="0"/>
                        <a:t>13-15</a:t>
                      </a:r>
                    </a:p>
                  </a:txBody>
                  <a:tcPr marL="68577" marR="685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l" rtl="0" eaLnBrk="1" latinLnBrk="0" hangingPunct="1"/>
                      <a:r>
                        <a:rPr kumimoji="0" lang="en-GB" sz="1000" kern="1200" dirty="0">
                          <a:solidFill>
                            <a:schemeClr val="dk1"/>
                          </a:solidFill>
                          <a:latin typeface="+mn-lt"/>
                          <a:ea typeface="+mn-ea"/>
                          <a:cs typeface="+mn-cs"/>
                        </a:rPr>
                        <a:t>14-16</a:t>
                      </a:r>
                    </a:p>
                  </a:txBody>
                  <a:tcPr marL="68577" marR="685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a:r>
                        <a:rPr lang="en-GB" sz="1000" dirty="0">
                          <a:latin typeface="+mj-lt"/>
                        </a:rPr>
                        <a:t>12-14</a:t>
                      </a:r>
                    </a:p>
                  </a:txBody>
                  <a:tcPr marL="68577" marR="685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r>
                        <a:rPr lang="en-GB" sz="1000" dirty="0"/>
                        <a:t>13-15</a:t>
                      </a:r>
                    </a:p>
                  </a:txBody>
                  <a:tcPr marL="68577" marR="685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00" kern="1200" dirty="0">
                        <a:solidFill>
                          <a:schemeClr val="dk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kern="1200" dirty="0">
                          <a:solidFill>
                            <a:schemeClr val="dk1"/>
                          </a:solidFill>
                          <a:latin typeface="+mn-lt"/>
                          <a:ea typeface="+mn-ea"/>
                          <a:cs typeface="+mn-cs"/>
                        </a:rPr>
                        <a:t>14-16</a:t>
                      </a:r>
                    </a:p>
                    <a:p>
                      <a:endParaRPr kumimoji="0" lang="en-GB" sz="1000" kern="1200" dirty="0">
                        <a:solidFill>
                          <a:schemeClr val="dk1"/>
                        </a:solidFill>
                        <a:latin typeface="+mj-lt"/>
                        <a:ea typeface="+mn-ea"/>
                        <a:cs typeface="+mn-cs"/>
                      </a:endParaRPr>
                    </a:p>
                  </a:txBody>
                  <a:tcPr marL="68577" marR="685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r>
                        <a:rPr kumimoji="0" lang="en-GB" sz="1000" kern="1200" dirty="0">
                          <a:solidFill>
                            <a:schemeClr val="dk1"/>
                          </a:solidFill>
                          <a:latin typeface="+mj-lt"/>
                          <a:ea typeface="+mn-ea"/>
                          <a:cs typeface="+mn-cs"/>
                        </a:rPr>
                        <a:t>12-14</a:t>
                      </a:r>
                    </a:p>
                  </a:txBody>
                  <a:tcPr marL="68577" marR="685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r>
                        <a:rPr kumimoji="0" lang="en-GB" sz="1000" kern="1200" dirty="0">
                          <a:solidFill>
                            <a:schemeClr val="dk1"/>
                          </a:solidFill>
                          <a:latin typeface="+mj-lt"/>
                          <a:ea typeface="+mn-ea"/>
                          <a:cs typeface="+mn-cs"/>
                        </a:rPr>
                        <a:t>13-15</a:t>
                      </a:r>
                    </a:p>
                  </a:txBody>
                  <a:tcPr marL="68577" marR="685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00" kern="1200" dirty="0">
                        <a:solidFill>
                          <a:schemeClr val="dk1"/>
                        </a:solidFill>
                        <a:latin typeface="+mj-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kern="1200" dirty="0">
                          <a:solidFill>
                            <a:schemeClr val="dk1"/>
                          </a:solidFill>
                          <a:latin typeface="+mj-lt"/>
                          <a:ea typeface="+mn-ea"/>
                          <a:cs typeface="+mn-cs"/>
                        </a:rPr>
                        <a:t>14-16</a:t>
                      </a:r>
                    </a:p>
                    <a:p>
                      <a:endParaRPr kumimoji="0" lang="en-GB" sz="1000" kern="1200" dirty="0">
                        <a:solidFill>
                          <a:schemeClr val="dk1"/>
                        </a:solidFill>
                        <a:latin typeface="+mj-lt"/>
                        <a:ea typeface="+mn-ea"/>
                        <a:cs typeface="+mn-cs"/>
                      </a:endParaRPr>
                    </a:p>
                  </a:txBody>
                  <a:tcPr marL="68577" marR="685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r>
                        <a:rPr kumimoji="0" lang="en-GB" sz="1000" kern="1200" dirty="0">
                          <a:solidFill>
                            <a:schemeClr val="dk1"/>
                          </a:solidFill>
                          <a:latin typeface="+mj-lt"/>
                          <a:ea typeface="+mn-ea"/>
                          <a:cs typeface="+mn-cs"/>
                        </a:rPr>
                        <a:t>12-14</a:t>
                      </a:r>
                    </a:p>
                  </a:txBody>
                  <a:tcPr marL="68577" marR="685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r>
                        <a:rPr kumimoji="0" lang="en-GB" sz="1000" kern="1200" dirty="0">
                          <a:solidFill>
                            <a:schemeClr val="dk1"/>
                          </a:solidFill>
                          <a:latin typeface="+mj-lt"/>
                          <a:ea typeface="+mn-ea"/>
                          <a:cs typeface="+mn-cs"/>
                        </a:rPr>
                        <a:t>13-15</a:t>
                      </a:r>
                    </a:p>
                  </a:txBody>
                  <a:tcPr marL="68577" marR="685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00" kern="1200" dirty="0">
                        <a:solidFill>
                          <a:schemeClr val="dk1"/>
                        </a:solidFill>
                        <a:latin typeface="+mj-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kern="1200" dirty="0">
                          <a:solidFill>
                            <a:schemeClr val="dk1"/>
                          </a:solidFill>
                          <a:latin typeface="+mj-lt"/>
                          <a:ea typeface="+mn-ea"/>
                          <a:cs typeface="+mn-cs"/>
                        </a:rPr>
                        <a:t>14-16</a:t>
                      </a:r>
                    </a:p>
                    <a:p>
                      <a:endParaRPr kumimoji="0" lang="en-GB" sz="1000" kern="1200" dirty="0">
                        <a:solidFill>
                          <a:schemeClr val="dk1"/>
                        </a:solidFill>
                        <a:latin typeface="+mj-lt"/>
                        <a:ea typeface="+mn-ea"/>
                        <a:cs typeface="+mn-cs"/>
                      </a:endParaRPr>
                    </a:p>
                  </a:txBody>
                  <a:tcPr marL="68577" marR="685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r>
                        <a:rPr kumimoji="0" lang="en-GB" sz="1000" kern="1200" dirty="0">
                          <a:solidFill>
                            <a:schemeClr val="dk1"/>
                          </a:solidFill>
                          <a:latin typeface="+mj-lt"/>
                          <a:ea typeface="+mn-ea"/>
                          <a:cs typeface="+mn-cs"/>
                        </a:rPr>
                        <a:t>12-14</a:t>
                      </a:r>
                    </a:p>
                  </a:txBody>
                  <a:tcPr marL="68577" marR="685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r>
                        <a:rPr kumimoji="0" lang="en-GB" sz="1000" kern="1200" dirty="0">
                          <a:solidFill>
                            <a:schemeClr val="dk1"/>
                          </a:solidFill>
                          <a:latin typeface="+mj-lt"/>
                          <a:ea typeface="+mn-ea"/>
                          <a:cs typeface="+mn-cs"/>
                        </a:rPr>
                        <a:t>13-15</a:t>
                      </a:r>
                    </a:p>
                  </a:txBody>
                  <a:tcPr marL="68577" marR="685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00" kern="1200" dirty="0">
                        <a:solidFill>
                          <a:schemeClr val="dk1"/>
                        </a:solidFill>
                        <a:latin typeface="+mj-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kern="1200" dirty="0">
                          <a:solidFill>
                            <a:schemeClr val="dk1"/>
                          </a:solidFill>
                          <a:latin typeface="+mj-lt"/>
                          <a:ea typeface="+mn-ea"/>
                          <a:cs typeface="+mn-cs"/>
                        </a:rPr>
                        <a:t>14-16</a:t>
                      </a:r>
                    </a:p>
                    <a:p>
                      <a:endParaRPr kumimoji="0" lang="en-GB" sz="1000" kern="1200" dirty="0">
                        <a:solidFill>
                          <a:schemeClr val="dk1"/>
                        </a:solidFill>
                        <a:latin typeface="+mj-lt"/>
                        <a:ea typeface="+mn-ea"/>
                        <a:cs typeface="+mn-cs"/>
                      </a:endParaRPr>
                    </a:p>
                  </a:txBody>
                  <a:tcPr marL="68577" marR="68577"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extLst>
                  <a:ext uri="{0D108BD9-81ED-4DB2-BD59-A6C34878D82A}">
                    <a16:rowId xmlns:a16="http://schemas.microsoft.com/office/drawing/2014/main" val="10003"/>
                  </a:ext>
                </a:extLst>
              </a:tr>
              <a:tr h="350078">
                <a:tc>
                  <a:txBody>
                    <a:bodyPr/>
                    <a:lstStyle/>
                    <a:p>
                      <a:pPr algn="r">
                        <a:lnSpc>
                          <a:spcPct val="100000"/>
                        </a:lnSpc>
                        <a:spcBef>
                          <a:spcPts val="0"/>
                        </a:spcBef>
                        <a:spcAft>
                          <a:spcPts val="0"/>
                        </a:spcAft>
                        <a:tabLst>
                          <a:tab pos="540385" algn="l"/>
                          <a:tab pos="900430" algn="l"/>
                          <a:tab pos="1260475" algn="l"/>
                          <a:tab pos="2637155" algn="ctr"/>
                          <a:tab pos="5274310" algn="r"/>
                          <a:tab pos="540385" algn="l"/>
                          <a:tab pos="900430" algn="l"/>
                          <a:tab pos="1260475" algn="l"/>
                        </a:tabLst>
                      </a:pPr>
                      <a:r>
                        <a:rPr lang="en-GB" sz="1000" dirty="0">
                          <a:effectLst/>
                          <a:latin typeface="Arial Narrow" panose="020B0606020202030204" pitchFamily="34" charset="0"/>
                        </a:rPr>
                        <a:t>January</a:t>
                      </a:r>
                      <a:endParaRPr lang="en-GB" sz="1000" dirty="0">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46774" marR="4677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lnSpc>
                          <a:spcPct val="100000"/>
                        </a:lnSpc>
                      </a:pPr>
                      <a:r>
                        <a:rPr kumimoji="0" lang="en-GB" sz="1100" kern="1200" dirty="0">
                          <a:solidFill>
                            <a:srgbClr val="000000"/>
                          </a:solidFill>
                          <a:effectLst/>
                          <a:latin typeface="+mn-lt"/>
                          <a:ea typeface="Times New Roman" panose="02020603050405020304" pitchFamily="18" charset="0"/>
                          <a:cs typeface="Times New Roman" panose="02020603050405020304" pitchFamily="18" charset="0"/>
                        </a:rPr>
                        <a:t>50</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mn-lt"/>
                        </a:rPr>
                        <a:t>52</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Calibri" panose="020F0502020204030204" pitchFamily="34" charset="0"/>
                        </a:rPr>
                        <a:t>54</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mn-lt"/>
                        </a:rPr>
                        <a:t>44</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mn-lt"/>
                        </a:rPr>
                        <a:t>50</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Calibri" panose="020F0502020204030204" pitchFamily="34" charset="0"/>
                        </a:rPr>
                        <a:t>48</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mn-lt"/>
                        </a:rPr>
                        <a:t>37</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mn-lt"/>
                        </a:rPr>
                        <a:t>40</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Calibri" panose="020F0502020204030204" pitchFamily="34" charset="0"/>
                        </a:rPr>
                        <a:t>41</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mn-lt"/>
                        </a:rPr>
                        <a:t>37</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mn-lt"/>
                        </a:rPr>
                        <a:t>39</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Calibri" panose="020F0502020204030204" pitchFamily="34" charset="0"/>
                        </a:rPr>
                        <a:t>37</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mn-lt"/>
                        </a:rPr>
                        <a:t>48</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mn-lt"/>
                        </a:rPr>
                        <a:t>51</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Calibri" panose="020F0502020204030204" pitchFamily="34" charset="0"/>
                        </a:rPr>
                        <a:t>52</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350078">
                <a:tc>
                  <a:txBody>
                    <a:bodyPr/>
                    <a:lstStyle/>
                    <a:p>
                      <a:pPr algn="r">
                        <a:lnSpc>
                          <a:spcPct val="100000"/>
                        </a:lnSpc>
                        <a:spcBef>
                          <a:spcPts val="0"/>
                        </a:spcBef>
                        <a:spcAft>
                          <a:spcPts val="0"/>
                        </a:spcAft>
                        <a:tabLst>
                          <a:tab pos="540385" algn="l"/>
                          <a:tab pos="900430" algn="l"/>
                          <a:tab pos="1260475" algn="l"/>
                          <a:tab pos="2637155" algn="ctr"/>
                          <a:tab pos="5274310" algn="r"/>
                          <a:tab pos="540385" algn="l"/>
                          <a:tab pos="900430" algn="l"/>
                          <a:tab pos="1260475" algn="l"/>
                        </a:tabLst>
                      </a:pPr>
                      <a:r>
                        <a:rPr lang="en-GB" sz="1000" dirty="0">
                          <a:effectLst/>
                          <a:latin typeface="Arial Narrow" panose="020B0606020202030204" pitchFamily="34" charset="0"/>
                        </a:rPr>
                        <a:t>February</a:t>
                      </a:r>
                      <a:endParaRPr lang="en-GB" sz="1000" dirty="0">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46774" marR="4677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fontAlgn="b">
                        <a:lnSpc>
                          <a:spcPct val="100000"/>
                        </a:lnSpc>
                      </a:pPr>
                      <a:r>
                        <a:rPr kumimoji="0" lang="en-GB" sz="1100" kern="1200" dirty="0">
                          <a:solidFill>
                            <a:srgbClr val="000000"/>
                          </a:solidFill>
                          <a:effectLst/>
                          <a:latin typeface="+mn-lt"/>
                          <a:ea typeface="Times New Roman" panose="02020603050405020304" pitchFamily="18" charset="0"/>
                          <a:cs typeface="Times New Roman" panose="02020603050405020304" pitchFamily="18" charset="0"/>
                        </a:rPr>
                        <a:t>59</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fontAlgn="b"/>
                      <a:r>
                        <a:rPr lang="en-GB" sz="1100" b="0" i="0" u="none" strike="noStrike" dirty="0">
                          <a:solidFill>
                            <a:srgbClr val="000000"/>
                          </a:solidFill>
                          <a:effectLst/>
                          <a:latin typeface="+mn-lt"/>
                        </a:rPr>
                        <a:t>61</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fontAlgn="b"/>
                      <a:r>
                        <a:rPr lang="en-GB" sz="1100" b="0" i="0" u="none" strike="noStrike" dirty="0">
                          <a:solidFill>
                            <a:srgbClr val="000000"/>
                          </a:solidFill>
                          <a:effectLst/>
                          <a:latin typeface="Calibri" panose="020F0502020204030204" pitchFamily="34" charset="0"/>
                        </a:rPr>
                        <a:t>63</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fontAlgn="b"/>
                      <a:r>
                        <a:rPr lang="en-GB" sz="1100" b="0" i="0" u="none" strike="noStrike" dirty="0">
                          <a:solidFill>
                            <a:srgbClr val="000000"/>
                          </a:solidFill>
                          <a:effectLst/>
                          <a:latin typeface="+mn-lt"/>
                        </a:rPr>
                        <a:t>54</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fontAlgn="b"/>
                      <a:r>
                        <a:rPr lang="en-GB" sz="1100" b="0" i="0" u="none" strike="noStrike" dirty="0">
                          <a:solidFill>
                            <a:srgbClr val="000000"/>
                          </a:solidFill>
                          <a:effectLst/>
                          <a:latin typeface="+mn-lt"/>
                        </a:rPr>
                        <a:t>56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fontAlgn="b"/>
                      <a:r>
                        <a:rPr lang="en-GB" sz="1100" b="0" i="0" u="none" strike="noStrike" dirty="0">
                          <a:solidFill>
                            <a:srgbClr val="000000"/>
                          </a:solidFill>
                          <a:effectLst/>
                          <a:latin typeface="Calibri" panose="020F0502020204030204" pitchFamily="34" charset="0"/>
                        </a:rPr>
                        <a:t>52</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fontAlgn="b"/>
                      <a:r>
                        <a:rPr lang="en-GB" sz="1100" b="0" i="0" u="none" strike="noStrike" dirty="0">
                          <a:solidFill>
                            <a:srgbClr val="000000"/>
                          </a:solidFill>
                          <a:effectLst/>
                          <a:latin typeface="+mn-lt"/>
                        </a:rPr>
                        <a:t>45</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fontAlgn="b"/>
                      <a:r>
                        <a:rPr lang="en-GB" sz="1100" b="0" i="0" u="none" strike="noStrike" dirty="0">
                          <a:solidFill>
                            <a:srgbClr val="000000"/>
                          </a:solidFill>
                          <a:effectLst/>
                          <a:latin typeface="+mn-lt"/>
                        </a:rPr>
                        <a:t>49</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fontAlgn="b"/>
                      <a:r>
                        <a:rPr lang="en-GB" sz="1100" b="0" i="0" u="none" strike="noStrike" dirty="0">
                          <a:solidFill>
                            <a:srgbClr val="000000"/>
                          </a:solidFill>
                          <a:effectLst/>
                          <a:latin typeface="Calibri" panose="020F0502020204030204" pitchFamily="34" charset="0"/>
                        </a:rPr>
                        <a:t>50</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fontAlgn="b"/>
                      <a:r>
                        <a:rPr lang="en-GB" sz="1100" b="0" i="0" u="none" strike="noStrike" dirty="0">
                          <a:solidFill>
                            <a:srgbClr val="000000"/>
                          </a:solidFill>
                          <a:effectLst/>
                          <a:latin typeface="+mn-lt"/>
                        </a:rPr>
                        <a:t>46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fontAlgn="b"/>
                      <a:r>
                        <a:rPr lang="en-GB" sz="1100" b="0" i="0" u="none" strike="noStrike" dirty="0">
                          <a:solidFill>
                            <a:srgbClr val="000000"/>
                          </a:solidFill>
                          <a:effectLst/>
                          <a:latin typeface="+mn-lt"/>
                        </a:rPr>
                        <a:t>49</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fontAlgn="b"/>
                      <a:r>
                        <a:rPr lang="en-GB" sz="1100" b="0" i="0" u="none" strike="noStrike" dirty="0">
                          <a:solidFill>
                            <a:srgbClr val="000000"/>
                          </a:solidFill>
                          <a:effectLst/>
                          <a:latin typeface="Calibri" panose="020F0502020204030204" pitchFamily="34" charset="0"/>
                        </a:rPr>
                        <a:t>51</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fontAlgn="b"/>
                      <a:r>
                        <a:rPr lang="en-GB" sz="1100" b="0" i="0" u="none" strike="noStrike" dirty="0">
                          <a:solidFill>
                            <a:srgbClr val="000000"/>
                          </a:solidFill>
                          <a:effectLst/>
                          <a:latin typeface="+mn-lt"/>
                        </a:rPr>
                        <a:t>57</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fontAlgn="b"/>
                      <a:r>
                        <a:rPr lang="en-GB" sz="1100" b="0" i="0" u="none" strike="noStrike" dirty="0">
                          <a:solidFill>
                            <a:srgbClr val="000000"/>
                          </a:solidFill>
                          <a:effectLst/>
                          <a:latin typeface="+mn-lt"/>
                        </a:rPr>
                        <a:t>60</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fontAlgn="b"/>
                      <a:r>
                        <a:rPr lang="en-GB" sz="1100" b="0" i="0" u="none" strike="noStrike" dirty="0">
                          <a:solidFill>
                            <a:srgbClr val="000000"/>
                          </a:solidFill>
                          <a:effectLst/>
                          <a:latin typeface="Calibri" panose="020F0502020204030204" pitchFamily="34" charset="0"/>
                        </a:rPr>
                        <a:t>61</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extLst>
                  <a:ext uri="{0D108BD9-81ED-4DB2-BD59-A6C34878D82A}">
                    <a16:rowId xmlns:a16="http://schemas.microsoft.com/office/drawing/2014/main" val="10005"/>
                  </a:ext>
                </a:extLst>
              </a:tr>
              <a:tr h="350078">
                <a:tc>
                  <a:txBody>
                    <a:bodyPr/>
                    <a:lstStyle/>
                    <a:p>
                      <a:pPr algn="r">
                        <a:lnSpc>
                          <a:spcPct val="100000"/>
                        </a:lnSpc>
                        <a:spcBef>
                          <a:spcPts val="0"/>
                        </a:spcBef>
                        <a:spcAft>
                          <a:spcPts val="0"/>
                        </a:spcAft>
                      </a:pPr>
                      <a:r>
                        <a:rPr lang="en-GB" sz="1000" dirty="0">
                          <a:effectLst/>
                          <a:latin typeface="Arial Narrow" panose="020B0606020202030204" pitchFamily="34" charset="0"/>
                        </a:rPr>
                        <a:t>March</a:t>
                      </a:r>
                      <a:endParaRPr lang="en-GB" sz="1000" dirty="0">
                        <a:effectLst/>
                        <a:latin typeface="Arial Narrow" panose="020B0606020202030204" pitchFamily="34" charset="0"/>
                        <a:ea typeface="Times New Roman" panose="02020603050405020304" pitchFamily="18" charset="0"/>
                        <a:cs typeface="Times New Roman" panose="02020603050405020304" pitchFamily="18" charset="0"/>
                      </a:endParaRPr>
                    </a:p>
                  </a:txBody>
                  <a:tcPr marL="46774" marR="4677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lnSpc>
                          <a:spcPct val="100000"/>
                        </a:lnSpc>
                      </a:pPr>
                      <a:r>
                        <a:rPr kumimoji="0" lang="en-GB" sz="1100" kern="1200" dirty="0">
                          <a:solidFill>
                            <a:srgbClr val="000000"/>
                          </a:solidFill>
                          <a:effectLst/>
                          <a:latin typeface="+mn-lt"/>
                          <a:ea typeface="Times New Roman" panose="02020603050405020304" pitchFamily="18" charset="0"/>
                          <a:cs typeface="Times New Roman" panose="02020603050405020304" pitchFamily="18" charset="0"/>
                        </a:rPr>
                        <a:t>63</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mn-lt"/>
                        </a:rPr>
                        <a:t>63</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Calibri" panose="020F0502020204030204" pitchFamily="34" charset="0"/>
                        </a:rPr>
                        <a:t>64</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mn-lt"/>
                        </a:rPr>
                        <a:t>52</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mn-lt"/>
                        </a:rPr>
                        <a:t>53</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Calibri" panose="020F0502020204030204" pitchFamily="34" charset="0"/>
                        </a:rPr>
                        <a:t>54</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mn-lt"/>
                        </a:rPr>
                        <a:t>49</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mn-lt"/>
                        </a:rPr>
                        <a:t>51</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Calibri" panose="020F0502020204030204" pitchFamily="34" charset="0"/>
                        </a:rPr>
                        <a:t>53</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mn-lt"/>
                        </a:rPr>
                        <a:t>47</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mn-lt"/>
                        </a:rPr>
                        <a:t>49</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Calibri" panose="020F0502020204030204" pitchFamily="34" charset="0"/>
                        </a:rPr>
                        <a:t>51</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mn-lt"/>
                        </a:rPr>
                        <a:t>60</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mn-lt"/>
                        </a:rPr>
                        <a:t>61</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Calibri" panose="020F0502020204030204" pitchFamily="34" charset="0"/>
                        </a:rPr>
                        <a:t>62</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350078">
                <a:tc>
                  <a:txBody>
                    <a:bodyPr/>
                    <a:lstStyle/>
                    <a:p>
                      <a:pPr algn="r">
                        <a:lnSpc>
                          <a:spcPct val="100000"/>
                        </a:lnSpc>
                        <a:spcBef>
                          <a:spcPts val="0"/>
                        </a:spcBef>
                        <a:spcAft>
                          <a:spcPts val="0"/>
                        </a:spcAft>
                      </a:pPr>
                      <a:r>
                        <a:rPr lang="en-GB" sz="1000" dirty="0">
                          <a:effectLst/>
                          <a:latin typeface="Arial Narrow" panose="020B0606020202030204" pitchFamily="34" charset="0"/>
                        </a:rPr>
                        <a:t>April</a:t>
                      </a:r>
                      <a:endParaRPr lang="en-GB" sz="1000" dirty="0">
                        <a:effectLst/>
                        <a:latin typeface="Arial Narrow" panose="020B0606020202030204" pitchFamily="34" charset="0"/>
                        <a:ea typeface="Times New Roman" panose="02020603050405020304" pitchFamily="18" charset="0"/>
                        <a:cs typeface="Times New Roman" panose="02020603050405020304" pitchFamily="18" charset="0"/>
                      </a:endParaRPr>
                    </a:p>
                  </a:txBody>
                  <a:tcPr marL="46774" marR="4677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fontAlgn="b">
                        <a:lnSpc>
                          <a:spcPct val="100000"/>
                        </a:lnSpc>
                      </a:pPr>
                      <a:r>
                        <a:rPr kumimoji="0" lang="en-GB" sz="1100" kern="1200" dirty="0">
                          <a:solidFill>
                            <a:srgbClr val="000000"/>
                          </a:solidFill>
                          <a:effectLst/>
                          <a:latin typeface="+mn-lt"/>
                          <a:ea typeface="Times New Roman" panose="02020603050405020304" pitchFamily="18" charset="0"/>
                          <a:cs typeface="Times New Roman" panose="02020603050405020304" pitchFamily="18" charset="0"/>
                        </a:rPr>
                        <a:t>66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fontAlgn="b"/>
                      <a:r>
                        <a:rPr lang="en-GB" sz="1100" b="0" i="0" u="none" strike="noStrike" dirty="0">
                          <a:solidFill>
                            <a:srgbClr val="000000"/>
                          </a:solidFill>
                          <a:effectLst/>
                          <a:latin typeface="+mn-lt"/>
                        </a:rPr>
                        <a:t>67</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fontAlgn="b"/>
                      <a:r>
                        <a:rPr lang="en-GB" sz="1100" b="0" i="0" u="none" strike="noStrike" dirty="0">
                          <a:solidFill>
                            <a:srgbClr val="000000"/>
                          </a:solidFill>
                          <a:effectLst/>
                          <a:latin typeface="Calibri" panose="020F0502020204030204" pitchFamily="34" charset="0"/>
                        </a:rPr>
                        <a:t>69</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fontAlgn="b"/>
                      <a:r>
                        <a:rPr lang="en-GB" sz="1100" b="0" i="0" u="none" strike="noStrike" dirty="0">
                          <a:solidFill>
                            <a:srgbClr val="000000"/>
                          </a:solidFill>
                          <a:effectLst/>
                          <a:latin typeface="+mn-lt"/>
                        </a:rPr>
                        <a:t>58</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fontAlgn="b"/>
                      <a:r>
                        <a:rPr lang="en-GB" sz="1100" b="0" i="0" u="none" strike="noStrike" dirty="0">
                          <a:solidFill>
                            <a:srgbClr val="000000"/>
                          </a:solidFill>
                          <a:effectLst/>
                          <a:latin typeface="+mn-lt"/>
                        </a:rPr>
                        <a:t>60</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fontAlgn="b"/>
                      <a:r>
                        <a:rPr lang="en-GB" sz="1100" b="0" i="0" u="none" strike="noStrike" dirty="0">
                          <a:solidFill>
                            <a:srgbClr val="000000"/>
                          </a:solidFill>
                          <a:effectLst/>
                          <a:latin typeface="Calibri" panose="020F0502020204030204" pitchFamily="34" charset="0"/>
                        </a:rPr>
                        <a:t>60</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fontAlgn="b"/>
                      <a:r>
                        <a:rPr lang="en-GB" sz="1100" b="0" i="0" u="none" strike="noStrike" dirty="0">
                          <a:solidFill>
                            <a:srgbClr val="000000"/>
                          </a:solidFill>
                          <a:effectLst/>
                          <a:latin typeface="+mn-lt"/>
                        </a:rPr>
                        <a:t>53</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fontAlgn="b"/>
                      <a:r>
                        <a:rPr lang="en-GB" sz="1100" b="0" i="0" u="none" strike="noStrike" dirty="0">
                          <a:solidFill>
                            <a:srgbClr val="000000"/>
                          </a:solidFill>
                          <a:effectLst/>
                          <a:latin typeface="+mn-lt"/>
                        </a:rPr>
                        <a:t>56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fontAlgn="b"/>
                      <a:r>
                        <a:rPr lang="en-GB" sz="1100" b="0" i="0" u="none" strike="noStrike" dirty="0">
                          <a:solidFill>
                            <a:srgbClr val="000000"/>
                          </a:solidFill>
                          <a:effectLst/>
                          <a:latin typeface="Calibri" panose="020F0502020204030204" pitchFamily="34" charset="0"/>
                        </a:rPr>
                        <a:t>58</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fontAlgn="b"/>
                      <a:r>
                        <a:rPr lang="en-GB" sz="1100" b="0" i="0" u="none" strike="noStrike" dirty="0">
                          <a:solidFill>
                            <a:srgbClr val="000000"/>
                          </a:solidFill>
                          <a:effectLst/>
                          <a:latin typeface="+mn-lt"/>
                        </a:rPr>
                        <a:t>56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fontAlgn="b"/>
                      <a:r>
                        <a:rPr lang="en-GB" sz="1100" b="0" i="0" u="none" strike="noStrike" dirty="0">
                          <a:solidFill>
                            <a:srgbClr val="000000"/>
                          </a:solidFill>
                          <a:effectLst/>
                          <a:latin typeface="+mn-lt"/>
                        </a:rPr>
                        <a:t>55</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fontAlgn="b"/>
                      <a:r>
                        <a:rPr lang="en-GB" sz="1100" b="0" i="0" u="none" strike="noStrike" dirty="0">
                          <a:solidFill>
                            <a:srgbClr val="000000"/>
                          </a:solidFill>
                          <a:effectLst/>
                          <a:latin typeface="Calibri" panose="020F0502020204030204" pitchFamily="34" charset="0"/>
                        </a:rPr>
                        <a:t>58</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fontAlgn="b"/>
                      <a:r>
                        <a:rPr lang="en-GB" sz="1100" b="0" i="0" u="none" strike="noStrike" dirty="0">
                          <a:solidFill>
                            <a:srgbClr val="000000"/>
                          </a:solidFill>
                          <a:effectLst/>
                          <a:latin typeface="+mn-lt"/>
                        </a:rPr>
                        <a:t>64</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fontAlgn="b"/>
                      <a:r>
                        <a:rPr lang="en-GB" sz="1100" b="0" i="0" u="none" strike="noStrike" dirty="0">
                          <a:solidFill>
                            <a:srgbClr val="000000"/>
                          </a:solidFill>
                          <a:effectLst/>
                          <a:latin typeface="+mn-lt"/>
                        </a:rPr>
                        <a:t>65</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fontAlgn="b"/>
                      <a:r>
                        <a:rPr lang="en-GB" sz="1100" b="0" i="0" u="none" strike="noStrike" dirty="0">
                          <a:solidFill>
                            <a:srgbClr val="000000"/>
                          </a:solidFill>
                          <a:effectLst/>
                          <a:latin typeface="Calibri" panose="020F0502020204030204" pitchFamily="34" charset="0"/>
                        </a:rPr>
                        <a:t>67</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extLst>
                  <a:ext uri="{0D108BD9-81ED-4DB2-BD59-A6C34878D82A}">
                    <a16:rowId xmlns:a16="http://schemas.microsoft.com/office/drawing/2014/main" val="10007"/>
                  </a:ext>
                </a:extLst>
              </a:tr>
              <a:tr h="350078">
                <a:tc>
                  <a:txBody>
                    <a:bodyPr/>
                    <a:lstStyle/>
                    <a:p>
                      <a:pPr algn="r">
                        <a:lnSpc>
                          <a:spcPct val="100000"/>
                        </a:lnSpc>
                        <a:spcBef>
                          <a:spcPts val="0"/>
                        </a:spcBef>
                        <a:spcAft>
                          <a:spcPts val="0"/>
                        </a:spcAft>
                        <a:tabLst>
                          <a:tab pos="540385" algn="l"/>
                          <a:tab pos="900430" algn="l"/>
                          <a:tab pos="1260475" algn="l"/>
                          <a:tab pos="2637155" algn="ctr"/>
                          <a:tab pos="5274310" algn="r"/>
                          <a:tab pos="540385" algn="l"/>
                          <a:tab pos="900430" algn="l"/>
                          <a:tab pos="1260475" algn="l"/>
                        </a:tabLst>
                      </a:pPr>
                      <a:r>
                        <a:rPr lang="en-GB" sz="1000" dirty="0">
                          <a:effectLst/>
                          <a:latin typeface="Arial Narrow" panose="020B0606020202030204" pitchFamily="34" charset="0"/>
                        </a:rPr>
                        <a:t>May</a:t>
                      </a:r>
                      <a:endParaRPr lang="en-GB" sz="1000" dirty="0">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46774" marR="4677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lnSpc>
                          <a:spcPct val="100000"/>
                        </a:lnSpc>
                      </a:pPr>
                      <a:r>
                        <a:rPr kumimoji="0" lang="en-GB" sz="1100" kern="1200" dirty="0">
                          <a:solidFill>
                            <a:srgbClr val="000000"/>
                          </a:solidFill>
                          <a:effectLst/>
                          <a:latin typeface="+mn-lt"/>
                          <a:ea typeface="Times New Roman" panose="02020603050405020304" pitchFamily="18" charset="0"/>
                          <a:cs typeface="Times New Roman" panose="02020603050405020304" pitchFamily="18" charset="0"/>
                        </a:rPr>
                        <a:t>71</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mn-lt"/>
                        </a:rPr>
                        <a:t>72</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Calibri" panose="020F0502020204030204" pitchFamily="34" charset="0"/>
                        </a:rPr>
                        <a:t>72</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mn-lt"/>
                        </a:rPr>
                        <a:t>69</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mn-lt"/>
                        </a:rPr>
                        <a:t>71</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Calibri" panose="020F0502020204030204" pitchFamily="34" charset="0"/>
                        </a:rPr>
                        <a:t>70</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mn-lt"/>
                        </a:rPr>
                        <a:t>60</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mn-lt"/>
                        </a:rPr>
                        <a:t>64</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Calibri" panose="020F0502020204030204" pitchFamily="34" charset="0"/>
                        </a:rPr>
                        <a:t>64</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mn-lt"/>
                        </a:rPr>
                        <a:t>62</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mn-lt"/>
                        </a:rPr>
                        <a:t>63</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Calibri" panose="020F0502020204030204" pitchFamily="34" charset="0"/>
                        </a:rPr>
                        <a:t>64</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mn-lt"/>
                        </a:rPr>
                        <a:t>70</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mn-lt"/>
                        </a:rPr>
                        <a:t>71</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Calibri" panose="020F0502020204030204" pitchFamily="34" charset="0"/>
                        </a:rPr>
                        <a:t>71</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350078">
                <a:tc>
                  <a:txBody>
                    <a:bodyPr/>
                    <a:lstStyle/>
                    <a:p>
                      <a:pPr algn="r">
                        <a:lnSpc>
                          <a:spcPct val="100000"/>
                        </a:lnSpc>
                        <a:spcBef>
                          <a:spcPts val="0"/>
                        </a:spcBef>
                        <a:spcAft>
                          <a:spcPts val="0"/>
                        </a:spcAft>
                      </a:pPr>
                      <a:r>
                        <a:rPr lang="en-GB" sz="1000" dirty="0">
                          <a:effectLst/>
                          <a:latin typeface="Arial Narrow" panose="020B0606020202030204" pitchFamily="34" charset="0"/>
                        </a:rPr>
                        <a:t>June</a:t>
                      </a:r>
                      <a:endParaRPr lang="en-GB" sz="1000" dirty="0">
                        <a:effectLst/>
                        <a:latin typeface="Arial Narrow" panose="020B0606020202030204" pitchFamily="34" charset="0"/>
                        <a:ea typeface="Times New Roman" panose="02020603050405020304" pitchFamily="18" charset="0"/>
                        <a:cs typeface="Times New Roman" panose="02020603050405020304" pitchFamily="18" charset="0"/>
                      </a:endParaRPr>
                    </a:p>
                  </a:txBody>
                  <a:tcPr marL="46774" marR="4677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fontAlgn="b">
                        <a:lnSpc>
                          <a:spcPct val="100000"/>
                        </a:lnSpc>
                      </a:pPr>
                      <a:r>
                        <a:rPr kumimoji="0" lang="en-GB" sz="1100" kern="1200" dirty="0">
                          <a:solidFill>
                            <a:srgbClr val="000000"/>
                          </a:solidFill>
                          <a:effectLst/>
                          <a:latin typeface="+mn-lt"/>
                          <a:ea typeface="Times New Roman" panose="02020603050405020304" pitchFamily="18" charset="0"/>
                          <a:cs typeface="Times New Roman" panose="02020603050405020304" pitchFamily="18" charset="0"/>
                        </a:rPr>
                        <a:t>75</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fontAlgn="b"/>
                      <a:r>
                        <a:rPr lang="en-GB" sz="1100" b="0" i="0" u="none" strike="noStrike" dirty="0">
                          <a:solidFill>
                            <a:srgbClr val="000000"/>
                          </a:solidFill>
                          <a:effectLst/>
                          <a:latin typeface="+mn-lt"/>
                        </a:rPr>
                        <a:t>76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fontAlgn="b"/>
                      <a:r>
                        <a:rPr lang="en-GB" sz="1100" b="0" i="0" u="none" strike="noStrike" dirty="0">
                          <a:solidFill>
                            <a:srgbClr val="000000"/>
                          </a:solidFill>
                          <a:effectLst/>
                          <a:latin typeface="Calibri" panose="020F0502020204030204" pitchFamily="34" charset="0"/>
                        </a:rPr>
                        <a:t>77</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fontAlgn="b"/>
                      <a:r>
                        <a:rPr lang="en-GB" sz="1100" b="0" i="0" u="none" strike="noStrike" dirty="0">
                          <a:solidFill>
                            <a:srgbClr val="000000"/>
                          </a:solidFill>
                          <a:effectLst/>
                          <a:latin typeface="+mn-lt"/>
                        </a:rPr>
                        <a:t>74</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fontAlgn="b"/>
                      <a:r>
                        <a:rPr lang="en-GB" sz="1100" b="0" i="0" u="none" strike="noStrike" dirty="0">
                          <a:solidFill>
                            <a:srgbClr val="000000"/>
                          </a:solidFill>
                          <a:effectLst/>
                          <a:latin typeface="+mn-lt"/>
                        </a:rPr>
                        <a:t>75</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fontAlgn="b"/>
                      <a:r>
                        <a:rPr lang="en-GB" sz="1100" b="0" i="0" u="none" strike="noStrike" dirty="0">
                          <a:solidFill>
                            <a:srgbClr val="000000"/>
                          </a:solidFill>
                          <a:effectLst/>
                          <a:latin typeface="Calibri" panose="020F0502020204030204" pitchFamily="34" charset="0"/>
                        </a:rPr>
                        <a:t>76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fontAlgn="b"/>
                      <a:r>
                        <a:rPr lang="en-GB" sz="1100" b="0" i="0" u="none" strike="noStrike" dirty="0">
                          <a:solidFill>
                            <a:srgbClr val="000000"/>
                          </a:solidFill>
                          <a:effectLst/>
                          <a:latin typeface="+mn-lt"/>
                        </a:rPr>
                        <a:t>62</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fontAlgn="b"/>
                      <a:r>
                        <a:rPr lang="en-GB" sz="1100" b="0" i="0" u="none" strike="noStrike" dirty="0">
                          <a:solidFill>
                            <a:srgbClr val="000000"/>
                          </a:solidFill>
                          <a:effectLst/>
                          <a:latin typeface="+mn-lt"/>
                        </a:rPr>
                        <a:t>65</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fontAlgn="b"/>
                      <a:r>
                        <a:rPr lang="en-GB" sz="1100" b="0" i="0" u="none" strike="noStrike" dirty="0">
                          <a:solidFill>
                            <a:srgbClr val="000000"/>
                          </a:solidFill>
                          <a:effectLst/>
                          <a:latin typeface="Calibri" panose="020F0502020204030204" pitchFamily="34" charset="0"/>
                        </a:rPr>
                        <a:t>67</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fontAlgn="b"/>
                      <a:r>
                        <a:rPr lang="en-GB" sz="1100" b="0" i="0" u="none" strike="noStrike" dirty="0">
                          <a:solidFill>
                            <a:srgbClr val="000000"/>
                          </a:solidFill>
                          <a:effectLst/>
                          <a:latin typeface="+mn-lt"/>
                        </a:rPr>
                        <a:t>68</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fontAlgn="b"/>
                      <a:r>
                        <a:rPr lang="en-GB" sz="1100" b="0" i="0" u="none" strike="noStrike" dirty="0">
                          <a:solidFill>
                            <a:srgbClr val="000000"/>
                          </a:solidFill>
                          <a:effectLst/>
                          <a:latin typeface="+mn-lt"/>
                        </a:rPr>
                        <a:t>67</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fontAlgn="b"/>
                      <a:r>
                        <a:rPr lang="en-GB" sz="1100" b="0" i="0" u="none" strike="noStrike" dirty="0">
                          <a:solidFill>
                            <a:srgbClr val="000000"/>
                          </a:solidFill>
                          <a:effectLst/>
                          <a:latin typeface="Calibri" panose="020F0502020204030204" pitchFamily="34" charset="0"/>
                        </a:rPr>
                        <a:t>68</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fontAlgn="b"/>
                      <a:r>
                        <a:rPr lang="en-GB" sz="1100" b="0" i="0" u="none" strike="noStrike" dirty="0">
                          <a:solidFill>
                            <a:srgbClr val="000000"/>
                          </a:solidFill>
                          <a:effectLst/>
                          <a:latin typeface="+mn-lt"/>
                        </a:rPr>
                        <a:t>74</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fontAlgn="b"/>
                      <a:r>
                        <a:rPr lang="en-GB" sz="1100" b="0" i="0" u="none" strike="noStrike" dirty="0">
                          <a:solidFill>
                            <a:srgbClr val="000000"/>
                          </a:solidFill>
                          <a:effectLst/>
                          <a:latin typeface="+mn-lt"/>
                        </a:rPr>
                        <a:t>75</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fontAlgn="b"/>
                      <a:r>
                        <a:rPr lang="en-GB" sz="1100" b="0" i="0" u="none" strike="noStrike" dirty="0">
                          <a:solidFill>
                            <a:srgbClr val="000000"/>
                          </a:solidFill>
                          <a:effectLst/>
                          <a:latin typeface="Calibri" panose="020F0502020204030204" pitchFamily="34" charset="0"/>
                        </a:rPr>
                        <a:t>76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extLst>
                  <a:ext uri="{0D108BD9-81ED-4DB2-BD59-A6C34878D82A}">
                    <a16:rowId xmlns:a16="http://schemas.microsoft.com/office/drawing/2014/main" val="10009"/>
                  </a:ext>
                </a:extLst>
              </a:tr>
              <a:tr h="350078">
                <a:tc>
                  <a:txBody>
                    <a:bodyPr/>
                    <a:lstStyle/>
                    <a:p>
                      <a:pPr algn="r">
                        <a:lnSpc>
                          <a:spcPct val="100000"/>
                        </a:lnSpc>
                        <a:spcBef>
                          <a:spcPts val="0"/>
                        </a:spcBef>
                        <a:spcAft>
                          <a:spcPts val="0"/>
                        </a:spcAft>
                      </a:pPr>
                      <a:r>
                        <a:rPr lang="en-GB" sz="1000" dirty="0">
                          <a:effectLst/>
                          <a:latin typeface="Arial Narrow" panose="020B0606020202030204" pitchFamily="34" charset="0"/>
                        </a:rPr>
                        <a:t>July</a:t>
                      </a:r>
                      <a:endParaRPr lang="en-GB" sz="1000" dirty="0">
                        <a:effectLst/>
                        <a:latin typeface="Arial Narrow" panose="020B0606020202030204" pitchFamily="34" charset="0"/>
                        <a:ea typeface="Times New Roman" panose="02020603050405020304" pitchFamily="18" charset="0"/>
                        <a:cs typeface="Times New Roman" panose="02020603050405020304" pitchFamily="18" charset="0"/>
                      </a:endParaRPr>
                    </a:p>
                  </a:txBody>
                  <a:tcPr marL="46774" marR="4677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lnSpc>
                          <a:spcPct val="100000"/>
                        </a:lnSpc>
                      </a:pPr>
                      <a:r>
                        <a:rPr kumimoji="0" lang="en-GB" sz="1100" kern="1200" dirty="0">
                          <a:solidFill>
                            <a:srgbClr val="000000"/>
                          </a:solidFill>
                          <a:effectLst/>
                          <a:latin typeface="+mn-lt"/>
                          <a:ea typeface="Times New Roman" panose="02020603050405020304" pitchFamily="18" charset="0"/>
                          <a:cs typeface="Times New Roman" panose="02020603050405020304" pitchFamily="18" charset="0"/>
                        </a:rPr>
                        <a:t>76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mn-lt"/>
                        </a:rPr>
                        <a:t>79</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Calibri" panose="020F0502020204030204" pitchFamily="34" charset="0"/>
                        </a:rPr>
                        <a:t>80</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mn-lt"/>
                        </a:rPr>
                        <a:t>76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mn-lt"/>
                        </a:rPr>
                        <a:t>78</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Calibri" panose="020F0502020204030204" pitchFamily="34" charset="0"/>
                        </a:rPr>
                        <a:t>78</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mn-lt"/>
                        </a:rPr>
                        <a:t>65</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mn-lt"/>
                        </a:rPr>
                        <a:t>70</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Calibri" panose="020F0502020204030204" pitchFamily="34" charset="0"/>
                        </a:rPr>
                        <a:t>72</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mn-lt"/>
                        </a:rPr>
                        <a:t>67</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mn-lt"/>
                        </a:rPr>
                        <a:t>65</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Calibri" panose="020F0502020204030204" pitchFamily="34" charset="0"/>
                        </a:rPr>
                        <a:t>68</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mn-lt"/>
                        </a:rPr>
                        <a:t>75</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mn-lt"/>
                        </a:rPr>
                        <a:t>78</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Calibri" panose="020F0502020204030204" pitchFamily="34" charset="0"/>
                        </a:rPr>
                        <a:t>79</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0"/>
                  </a:ext>
                </a:extLst>
              </a:tr>
              <a:tr h="350078">
                <a:tc>
                  <a:txBody>
                    <a:bodyPr/>
                    <a:lstStyle/>
                    <a:p>
                      <a:pPr algn="r">
                        <a:lnSpc>
                          <a:spcPct val="100000"/>
                        </a:lnSpc>
                        <a:spcBef>
                          <a:spcPts val="0"/>
                        </a:spcBef>
                        <a:spcAft>
                          <a:spcPts val="0"/>
                        </a:spcAft>
                      </a:pPr>
                      <a:r>
                        <a:rPr lang="en-GB" sz="1000" dirty="0">
                          <a:effectLst/>
                          <a:latin typeface="Arial Narrow" panose="020B0606020202030204" pitchFamily="34" charset="0"/>
                        </a:rPr>
                        <a:t>August</a:t>
                      </a:r>
                      <a:endParaRPr lang="en-GB" sz="1000" dirty="0">
                        <a:effectLst/>
                        <a:latin typeface="Arial Narrow" panose="020B0606020202030204" pitchFamily="34" charset="0"/>
                        <a:ea typeface="Times New Roman" panose="02020603050405020304" pitchFamily="18" charset="0"/>
                        <a:cs typeface="Times New Roman" panose="02020603050405020304" pitchFamily="18" charset="0"/>
                      </a:endParaRPr>
                    </a:p>
                  </a:txBody>
                  <a:tcPr marL="46774" marR="4677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fontAlgn="b">
                        <a:lnSpc>
                          <a:spcPct val="100000"/>
                        </a:lnSpc>
                      </a:pPr>
                      <a:r>
                        <a:rPr kumimoji="0" lang="en-GB" sz="1100" kern="1200" dirty="0">
                          <a:solidFill>
                            <a:srgbClr val="000000"/>
                          </a:solidFill>
                          <a:effectLst/>
                          <a:latin typeface="+mn-lt"/>
                          <a:ea typeface="Times New Roman" panose="02020603050405020304" pitchFamily="18" charset="0"/>
                          <a:cs typeface="Times New Roman" panose="02020603050405020304" pitchFamily="18" charset="0"/>
                        </a:rPr>
                        <a:t>76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fontAlgn="b"/>
                      <a:r>
                        <a:rPr lang="en-GB" sz="1100" b="0" i="0" u="none" strike="noStrike" dirty="0">
                          <a:solidFill>
                            <a:srgbClr val="000000"/>
                          </a:solidFill>
                          <a:effectLst/>
                          <a:latin typeface="+mn-lt"/>
                        </a:rPr>
                        <a:t>78</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fontAlgn="b"/>
                      <a:r>
                        <a:rPr lang="en-GB" sz="1100" b="0" i="0" u="none" strike="noStrike" dirty="0">
                          <a:solidFill>
                            <a:srgbClr val="000000"/>
                          </a:solidFill>
                          <a:effectLst/>
                          <a:latin typeface="Calibri" panose="020F0502020204030204" pitchFamily="34" charset="0"/>
                        </a:rPr>
                        <a:t>79</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fontAlgn="b"/>
                      <a:r>
                        <a:rPr lang="en-GB" sz="1100" b="0" i="0" u="none" strike="noStrike" dirty="0">
                          <a:solidFill>
                            <a:srgbClr val="000000"/>
                          </a:solidFill>
                          <a:effectLst/>
                          <a:latin typeface="+mn-lt"/>
                        </a:rPr>
                        <a:t>81</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fontAlgn="b"/>
                      <a:r>
                        <a:rPr lang="en-GB" sz="1100" b="0" i="0" u="none" strike="noStrike" dirty="0">
                          <a:solidFill>
                            <a:srgbClr val="000000"/>
                          </a:solidFill>
                          <a:effectLst/>
                          <a:latin typeface="+mn-lt"/>
                        </a:rPr>
                        <a:t>81</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fontAlgn="b"/>
                      <a:r>
                        <a:rPr lang="en-GB" sz="1100" b="0" i="0" u="none" strike="noStrike" dirty="0">
                          <a:solidFill>
                            <a:srgbClr val="000000"/>
                          </a:solidFill>
                          <a:effectLst/>
                          <a:latin typeface="Calibri" panose="020F0502020204030204" pitchFamily="34" charset="0"/>
                        </a:rPr>
                        <a:t>81</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fontAlgn="b"/>
                      <a:r>
                        <a:rPr lang="en-GB" sz="1100" b="0" i="0" u="none" strike="noStrike" dirty="0">
                          <a:solidFill>
                            <a:srgbClr val="000000"/>
                          </a:solidFill>
                          <a:effectLst/>
                          <a:latin typeface="+mn-lt"/>
                        </a:rPr>
                        <a:t>71</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fontAlgn="b"/>
                      <a:r>
                        <a:rPr lang="en-GB" sz="1100" b="0" i="0" u="none" strike="noStrike" dirty="0">
                          <a:solidFill>
                            <a:srgbClr val="000000"/>
                          </a:solidFill>
                          <a:effectLst/>
                          <a:latin typeface="+mn-lt"/>
                        </a:rPr>
                        <a:t>74</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fontAlgn="b"/>
                      <a:r>
                        <a:rPr lang="en-GB" sz="1100" b="0" i="0" u="none" strike="noStrike" dirty="0">
                          <a:solidFill>
                            <a:srgbClr val="000000"/>
                          </a:solidFill>
                          <a:effectLst/>
                          <a:latin typeface="Calibri" panose="020F0502020204030204" pitchFamily="34" charset="0"/>
                        </a:rPr>
                        <a:t>76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fontAlgn="b"/>
                      <a:r>
                        <a:rPr lang="en-GB" sz="1100" b="0" i="0" u="none" strike="noStrike" dirty="0">
                          <a:solidFill>
                            <a:srgbClr val="000000"/>
                          </a:solidFill>
                          <a:effectLst/>
                          <a:latin typeface="+mn-lt"/>
                        </a:rPr>
                        <a:t>74</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fontAlgn="b"/>
                      <a:r>
                        <a:rPr lang="en-GB" sz="1100" b="0" i="0" u="none" strike="noStrike" dirty="0">
                          <a:solidFill>
                            <a:srgbClr val="000000"/>
                          </a:solidFill>
                          <a:effectLst/>
                          <a:latin typeface="+mn-lt"/>
                        </a:rPr>
                        <a:t>73</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fontAlgn="b"/>
                      <a:r>
                        <a:rPr lang="en-GB" sz="1100" b="0" i="0" u="none" strike="noStrike" dirty="0">
                          <a:solidFill>
                            <a:srgbClr val="000000"/>
                          </a:solidFill>
                          <a:effectLst/>
                          <a:latin typeface="Calibri" panose="020F0502020204030204" pitchFamily="34" charset="0"/>
                        </a:rPr>
                        <a:t>74</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fontAlgn="b"/>
                      <a:r>
                        <a:rPr lang="en-GB" sz="1100" b="0" i="0" u="none" strike="noStrike" dirty="0">
                          <a:solidFill>
                            <a:srgbClr val="000000"/>
                          </a:solidFill>
                          <a:effectLst/>
                          <a:latin typeface="+mn-lt"/>
                        </a:rPr>
                        <a:t>77</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fontAlgn="b"/>
                      <a:r>
                        <a:rPr lang="en-GB" sz="1100" b="0" i="0" u="none" strike="noStrike" dirty="0">
                          <a:solidFill>
                            <a:srgbClr val="000000"/>
                          </a:solidFill>
                          <a:effectLst/>
                          <a:latin typeface="+mn-lt"/>
                        </a:rPr>
                        <a:t>78</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fontAlgn="b"/>
                      <a:r>
                        <a:rPr lang="en-GB" sz="1100" b="0" i="0" u="none" strike="noStrike" dirty="0">
                          <a:solidFill>
                            <a:srgbClr val="000000"/>
                          </a:solidFill>
                          <a:effectLst/>
                          <a:latin typeface="Calibri" panose="020F0502020204030204" pitchFamily="34" charset="0"/>
                        </a:rPr>
                        <a:t>79</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extLst>
                  <a:ext uri="{0D108BD9-81ED-4DB2-BD59-A6C34878D82A}">
                    <a16:rowId xmlns:a16="http://schemas.microsoft.com/office/drawing/2014/main" val="10011"/>
                  </a:ext>
                </a:extLst>
              </a:tr>
              <a:tr h="350078">
                <a:tc>
                  <a:txBody>
                    <a:bodyPr/>
                    <a:lstStyle/>
                    <a:p>
                      <a:pPr algn="r">
                        <a:lnSpc>
                          <a:spcPct val="100000"/>
                        </a:lnSpc>
                        <a:spcBef>
                          <a:spcPts val="0"/>
                        </a:spcBef>
                        <a:spcAft>
                          <a:spcPts val="0"/>
                        </a:spcAft>
                      </a:pPr>
                      <a:r>
                        <a:rPr lang="en-GB" sz="1000" dirty="0">
                          <a:effectLst/>
                          <a:latin typeface="Arial Narrow" panose="020B0606020202030204" pitchFamily="34" charset="0"/>
                        </a:rPr>
                        <a:t>September</a:t>
                      </a:r>
                      <a:endParaRPr lang="en-GB" sz="1000" dirty="0">
                        <a:effectLst/>
                        <a:latin typeface="Arial Narrow" panose="020B0606020202030204" pitchFamily="34" charset="0"/>
                        <a:ea typeface="Times New Roman" panose="02020603050405020304" pitchFamily="18" charset="0"/>
                      </a:endParaRPr>
                    </a:p>
                  </a:txBody>
                  <a:tcPr marL="46774" marR="4677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lnSpc>
                          <a:spcPct val="100000"/>
                        </a:lnSpc>
                      </a:pPr>
                      <a:r>
                        <a:rPr kumimoji="0" lang="en-GB" sz="1100" kern="1200" dirty="0">
                          <a:solidFill>
                            <a:srgbClr val="000000"/>
                          </a:solidFill>
                          <a:effectLst/>
                          <a:latin typeface="+mn-lt"/>
                          <a:ea typeface="Times New Roman" panose="02020603050405020304" pitchFamily="18" charset="0"/>
                          <a:cs typeface="Times New Roman" panose="02020603050405020304" pitchFamily="18" charset="0"/>
                        </a:rPr>
                        <a:t>78</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mn-lt"/>
                        </a:rPr>
                        <a:t>79</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Calibri" panose="020F0502020204030204" pitchFamily="34" charset="0"/>
                        </a:rPr>
                        <a:t>80</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mn-lt"/>
                        </a:rPr>
                        <a:t>76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mn-lt"/>
                        </a:rPr>
                        <a:t>77</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Calibri" panose="020F0502020204030204" pitchFamily="34" charset="0"/>
                        </a:rPr>
                        <a:t>78</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mn-lt"/>
                        </a:rPr>
                        <a:t>66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mn-lt"/>
                        </a:rPr>
                        <a:t>69</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Calibri" panose="020F0502020204030204" pitchFamily="34" charset="0"/>
                        </a:rPr>
                        <a:t>72</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mn-lt"/>
                        </a:rPr>
                        <a:t>66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mn-lt"/>
                        </a:rPr>
                        <a:t>64</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Calibri" panose="020F0502020204030204" pitchFamily="34" charset="0"/>
                        </a:rPr>
                        <a:t>66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mn-lt"/>
                        </a:rPr>
                        <a:t>76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mn-lt"/>
                        </a:rPr>
                        <a:t>78</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Calibri" panose="020F0502020204030204" pitchFamily="34" charset="0"/>
                        </a:rPr>
                        <a:t>79</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2"/>
                  </a:ext>
                </a:extLst>
              </a:tr>
              <a:tr h="350078">
                <a:tc>
                  <a:txBody>
                    <a:bodyPr/>
                    <a:lstStyle/>
                    <a:p>
                      <a:pPr algn="r">
                        <a:lnSpc>
                          <a:spcPct val="100000"/>
                        </a:lnSpc>
                        <a:spcBef>
                          <a:spcPts val="0"/>
                        </a:spcBef>
                        <a:spcAft>
                          <a:spcPts val="0"/>
                        </a:spcAft>
                      </a:pPr>
                      <a:r>
                        <a:rPr lang="en-GB" sz="1000" dirty="0">
                          <a:effectLst/>
                          <a:latin typeface="Arial Narrow" panose="020B0606020202030204" pitchFamily="34" charset="0"/>
                        </a:rPr>
                        <a:t>October</a:t>
                      </a:r>
                      <a:endParaRPr lang="en-GB" sz="1000" dirty="0">
                        <a:effectLst/>
                        <a:latin typeface="Arial Narrow" panose="020B0606020202030204" pitchFamily="34" charset="0"/>
                        <a:ea typeface="Times New Roman" panose="02020603050405020304" pitchFamily="18" charset="0"/>
                        <a:cs typeface="Times New Roman" panose="02020603050405020304" pitchFamily="18" charset="0"/>
                      </a:endParaRPr>
                    </a:p>
                  </a:txBody>
                  <a:tcPr marL="46774" marR="4677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fontAlgn="b">
                        <a:lnSpc>
                          <a:spcPct val="100000"/>
                        </a:lnSpc>
                      </a:pPr>
                      <a:r>
                        <a:rPr kumimoji="0" lang="en-GB" sz="1100" kern="1200" dirty="0">
                          <a:solidFill>
                            <a:srgbClr val="000000"/>
                          </a:solidFill>
                          <a:effectLst/>
                          <a:latin typeface="+mn-lt"/>
                          <a:ea typeface="Times New Roman" panose="02020603050405020304" pitchFamily="18" charset="0"/>
                          <a:cs typeface="Times New Roman" panose="02020603050405020304" pitchFamily="18" charset="0"/>
                        </a:rPr>
                        <a:t>72</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fontAlgn="b"/>
                      <a:r>
                        <a:rPr lang="en-GB" sz="1100" b="0" i="0" u="none" strike="noStrike" dirty="0">
                          <a:solidFill>
                            <a:srgbClr val="000000"/>
                          </a:solidFill>
                          <a:effectLst/>
                          <a:latin typeface="+mn-lt"/>
                        </a:rPr>
                        <a:t>74</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fontAlgn="b"/>
                      <a:r>
                        <a:rPr lang="en-GB" sz="1100" b="0" i="0" u="none" strike="noStrike" dirty="0">
                          <a:solidFill>
                            <a:srgbClr val="000000"/>
                          </a:solidFill>
                          <a:effectLst/>
                          <a:latin typeface="Calibri" panose="020F0502020204030204" pitchFamily="34" charset="0"/>
                        </a:rPr>
                        <a:t>75</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fontAlgn="b"/>
                      <a:r>
                        <a:rPr lang="en-GB" sz="1100" b="0" i="0" u="none" strike="noStrike" dirty="0">
                          <a:solidFill>
                            <a:srgbClr val="000000"/>
                          </a:solidFill>
                          <a:effectLst/>
                          <a:latin typeface="+mn-lt"/>
                        </a:rPr>
                        <a:t>64</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fontAlgn="b"/>
                      <a:r>
                        <a:rPr lang="en-GB" sz="1100" b="0" i="0" u="none" strike="noStrike" dirty="0">
                          <a:solidFill>
                            <a:srgbClr val="000000"/>
                          </a:solidFill>
                          <a:effectLst/>
                          <a:latin typeface="+mn-lt"/>
                        </a:rPr>
                        <a:t>65</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fontAlgn="b"/>
                      <a:r>
                        <a:rPr lang="en-GB" sz="1100" b="0" i="0" u="none" strike="noStrike" dirty="0">
                          <a:solidFill>
                            <a:srgbClr val="000000"/>
                          </a:solidFill>
                          <a:effectLst/>
                          <a:latin typeface="Calibri" panose="020F0502020204030204" pitchFamily="34" charset="0"/>
                        </a:rPr>
                        <a:t>66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fontAlgn="b"/>
                      <a:r>
                        <a:rPr lang="en-GB" sz="1100" b="0" i="0" u="none" strike="noStrike" dirty="0">
                          <a:solidFill>
                            <a:srgbClr val="000000"/>
                          </a:solidFill>
                          <a:effectLst/>
                          <a:latin typeface="+mn-lt"/>
                        </a:rPr>
                        <a:t>56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fontAlgn="b"/>
                      <a:r>
                        <a:rPr lang="en-GB" sz="1100" b="0" i="0" u="none" strike="noStrike" dirty="0">
                          <a:solidFill>
                            <a:srgbClr val="000000"/>
                          </a:solidFill>
                          <a:effectLst/>
                          <a:latin typeface="+mn-lt"/>
                        </a:rPr>
                        <a:t>61</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fontAlgn="b"/>
                      <a:r>
                        <a:rPr lang="en-GB" sz="1100" b="0" i="0" u="none" strike="noStrike" dirty="0">
                          <a:solidFill>
                            <a:srgbClr val="000000"/>
                          </a:solidFill>
                          <a:effectLst/>
                          <a:latin typeface="Calibri" panose="020F0502020204030204" pitchFamily="34" charset="0"/>
                        </a:rPr>
                        <a:t>63</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fontAlgn="b"/>
                      <a:r>
                        <a:rPr lang="en-GB" sz="1100" b="0" i="0" u="none" strike="noStrike" dirty="0">
                          <a:solidFill>
                            <a:srgbClr val="000000"/>
                          </a:solidFill>
                          <a:effectLst/>
                          <a:latin typeface="+mn-lt"/>
                        </a:rPr>
                        <a:t>58</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fontAlgn="b"/>
                      <a:r>
                        <a:rPr lang="en-GB" sz="1100" b="0" i="0" u="none" strike="noStrike" dirty="0">
                          <a:solidFill>
                            <a:srgbClr val="000000"/>
                          </a:solidFill>
                          <a:effectLst/>
                          <a:latin typeface="+mn-lt"/>
                        </a:rPr>
                        <a:t>56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fontAlgn="b"/>
                      <a:r>
                        <a:rPr lang="en-GB" sz="1100" b="0" i="0" u="none" strike="noStrike" dirty="0">
                          <a:solidFill>
                            <a:srgbClr val="000000"/>
                          </a:solidFill>
                          <a:effectLst/>
                          <a:latin typeface="Calibri" panose="020F0502020204030204" pitchFamily="34" charset="0"/>
                        </a:rPr>
                        <a:t>57</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fontAlgn="b"/>
                      <a:r>
                        <a:rPr lang="en-GB" sz="1100" b="0" i="0" u="none" strike="noStrike" dirty="0">
                          <a:solidFill>
                            <a:srgbClr val="000000"/>
                          </a:solidFill>
                          <a:effectLst/>
                          <a:latin typeface="+mn-lt"/>
                        </a:rPr>
                        <a:t>70</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fontAlgn="b"/>
                      <a:r>
                        <a:rPr lang="en-GB" sz="1100" b="0" i="0" u="none" strike="noStrike" dirty="0">
                          <a:solidFill>
                            <a:srgbClr val="000000"/>
                          </a:solidFill>
                          <a:effectLst/>
                          <a:latin typeface="+mn-lt"/>
                        </a:rPr>
                        <a:t>71</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fontAlgn="b"/>
                      <a:r>
                        <a:rPr lang="en-GB" sz="1100" b="0" i="0" u="none" strike="noStrike" dirty="0">
                          <a:solidFill>
                            <a:srgbClr val="000000"/>
                          </a:solidFill>
                          <a:effectLst/>
                          <a:latin typeface="Calibri" panose="020F0502020204030204" pitchFamily="34" charset="0"/>
                        </a:rPr>
                        <a:t>73</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extLst>
                  <a:ext uri="{0D108BD9-81ED-4DB2-BD59-A6C34878D82A}">
                    <a16:rowId xmlns:a16="http://schemas.microsoft.com/office/drawing/2014/main" val="10013"/>
                  </a:ext>
                </a:extLst>
              </a:tr>
              <a:tr h="350078">
                <a:tc>
                  <a:txBody>
                    <a:bodyPr/>
                    <a:lstStyle/>
                    <a:p>
                      <a:pPr algn="r">
                        <a:lnSpc>
                          <a:spcPct val="100000"/>
                        </a:lnSpc>
                        <a:spcBef>
                          <a:spcPts val="0"/>
                        </a:spcBef>
                        <a:spcAft>
                          <a:spcPts val="0"/>
                        </a:spcAft>
                      </a:pPr>
                      <a:r>
                        <a:rPr lang="en-GB" sz="1000" dirty="0">
                          <a:effectLst/>
                          <a:latin typeface="Arial Narrow" panose="020B0606020202030204" pitchFamily="34" charset="0"/>
                        </a:rPr>
                        <a:t>November</a:t>
                      </a:r>
                      <a:endParaRPr lang="en-GB" sz="1000" dirty="0">
                        <a:effectLst/>
                        <a:latin typeface="Arial Narrow" panose="020B0606020202030204" pitchFamily="34" charset="0"/>
                        <a:ea typeface="Times New Roman" panose="02020603050405020304" pitchFamily="18" charset="0"/>
                        <a:cs typeface="Times New Roman" panose="02020603050405020304" pitchFamily="18" charset="0"/>
                      </a:endParaRPr>
                    </a:p>
                  </a:txBody>
                  <a:tcPr marL="46774" marR="4677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lnSpc>
                          <a:spcPct val="100000"/>
                        </a:lnSpc>
                      </a:pPr>
                      <a:r>
                        <a:rPr kumimoji="0" lang="en-GB" sz="1100" kern="1200" dirty="0">
                          <a:solidFill>
                            <a:srgbClr val="000000"/>
                          </a:solidFill>
                          <a:effectLst/>
                          <a:latin typeface="+mn-lt"/>
                          <a:ea typeface="Times New Roman" panose="02020603050405020304" pitchFamily="18" charset="0"/>
                          <a:cs typeface="Times New Roman" panose="02020603050405020304" pitchFamily="18" charset="0"/>
                        </a:rPr>
                        <a:t>66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mn-lt"/>
                        </a:rPr>
                        <a:t>67</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Calibri" panose="020F0502020204030204" pitchFamily="34" charset="0"/>
                        </a:rPr>
                        <a:t>68</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mn-lt"/>
                        </a:rPr>
                        <a:t>53</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mn-lt"/>
                        </a:rPr>
                        <a:t>54</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Calibri" panose="020F0502020204030204" pitchFamily="34" charset="0"/>
                        </a:rPr>
                        <a:t>55</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mn-lt"/>
                        </a:rPr>
                        <a:t>46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mn-lt"/>
                        </a:rPr>
                        <a:t>50</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Calibri" panose="020F0502020204030204" pitchFamily="34" charset="0"/>
                        </a:rPr>
                        <a:t>51</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mn-lt"/>
                        </a:rPr>
                        <a:t>51</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mn-lt"/>
                        </a:rPr>
                        <a:t>50</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Calibri" panose="020F0502020204030204" pitchFamily="34" charset="0"/>
                        </a:rPr>
                        <a:t>52</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mn-lt"/>
                        </a:rPr>
                        <a:t>63</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mn-lt"/>
                        </a:rPr>
                        <a:t>64</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Calibri" panose="020F0502020204030204" pitchFamily="34" charset="0"/>
                        </a:rPr>
                        <a:t>66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4"/>
                  </a:ext>
                </a:extLst>
              </a:tr>
              <a:tr h="350078">
                <a:tc>
                  <a:txBody>
                    <a:bodyPr/>
                    <a:lstStyle/>
                    <a:p>
                      <a:pPr algn="r">
                        <a:lnSpc>
                          <a:spcPct val="100000"/>
                        </a:lnSpc>
                        <a:spcBef>
                          <a:spcPts val="0"/>
                        </a:spcBef>
                        <a:spcAft>
                          <a:spcPts val="0"/>
                        </a:spcAft>
                      </a:pPr>
                      <a:r>
                        <a:rPr lang="en-GB" sz="1000" dirty="0">
                          <a:effectLst/>
                          <a:latin typeface="Arial Narrow" panose="020B0606020202030204" pitchFamily="34" charset="0"/>
                        </a:rPr>
                        <a:t>December</a:t>
                      </a:r>
                      <a:endParaRPr lang="en-GB" sz="1000" dirty="0">
                        <a:effectLst/>
                        <a:latin typeface="Arial Narrow" panose="020B0606020202030204" pitchFamily="34" charset="0"/>
                        <a:ea typeface="Times New Roman" panose="02020603050405020304" pitchFamily="18" charset="0"/>
                        <a:cs typeface="Times New Roman" panose="02020603050405020304" pitchFamily="18" charset="0"/>
                      </a:endParaRPr>
                    </a:p>
                  </a:txBody>
                  <a:tcPr marL="46774" marR="46774"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algn="ctr" fontAlgn="b">
                        <a:lnSpc>
                          <a:spcPct val="100000"/>
                        </a:lnSpc>
                      </a:pPr>
                      <a:r>
                        <a:rPr kumimoji="0" lang="en-GB" sz="1100" kern="1200" dirty="0">
                          <a:solidFill>
                            <a:srgbClr val="000000"/>
                          </a:solidFill>
                          <a:effectLst/>
                          <a:latin typeface="+mn-lt"/>
                          <a:ea typeface="Times New Roman" panose="02020603050405020304" pitchFamily="18" charset="0"/>
                          <a:cs typeface="Times New Roman" panose="02020603050405020304" pitchFamily="18" charset="0"/>
                        </a:rPr>
                        <a:t>59</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algn="ctr" fontAlgn="b"/>
                      <a:r>
                        <a:rPr lang="en-GB" sz="1100" b="0" i="0" u="none" strike="noStrike" dirty="0">
                          <a:solidFill>
                            <a:srgbClr val="000000"/>
                          </a:solidFill>
                          <a:effectLst/>
                          <a:latin typeface="+mn-lt"/>
                        </a:rPr>
                        <a:t>60</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algn="ctr" fontAlgn="b"/>
                      <a:r>
                        <a:rPr lang="en-GB" sz="1100" b="0" i="0" u="none" strike="noStrike" dirty="0">
                          <a:solidFill>
                            <a:srgbClr val="000000"/>
                          </a:solidFill>
                          <a:effectLst/>
                          <a:latin typeface="Calibri" panose="020F0502020204030204" pitchFamily="34" charset="0"/>
                        </a:rPr>
                        <a:t>61</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algn="ctr" fontAlgn="b"/>
                      <a:r>
                        <a:rPr lang="en-GB" sz="1100" b="0" i="0" u="none" strike="noStrike" dirty="0">
                          <a:solidFill>
                            <a:srgbClr val="000000"/>
                          </a:solidFill>
                          <a:effectLst/>
                          <a:latin typeface="+mn-lt"/>
                        </a:rPr>
                        <a:t>44</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algn="ctr" fontAlgn="b"/>
                      <a:r>
                        <a:rPr lang="en-GB" sz="1100" b="0" i="0" u="none" strike="noStrike" dirty="0">
                          <a:solidFill>
                            <a:srgbClr val="000000"/>
                          </a:solidFill>
                          <a:effectLst/>
                          <a:latin typeface="+mn-lt"/>
                        </a:rPr>
                        <a:t>47</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algn="ctr" fontAlgn="b"/>
                      <a:r>
                        <a:rPr lang="en-GB" sz="1100" b="0" i="0" u="none" strike="noStrike" dirty="0">
                          <a:solidFill>
                            <a:srgbClr val="000000"/>
                          </a:solidFill>
                          <a:effectLst/>
                          <a:latin typeface="Calibri" panose="020F0502020204030204" pitchFamily="34" charset="0"/>
                        </a:rPr>
                        <a:t>48</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algn="ctr" fontAlgn="b"/>
                      <a:r>
                        <a:rPr lang="en-GB" sz="1100" b="0" i="0" u="none" strike="noStrike" dirty="0">
                          <a:solidFill>
                            <a:srgbClr val="000000"/>
                          </a:solidFill>
                          <a:effectLst/>
                          <a:latin typeface="+mn-lt"/>
                        </a:rPr>
                        <a:t>41</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algn="ctr" fontAlgn="b"/>
                      <a:r>
                        <a:rPr lang="en-GB" sz="1100" b="0" i="0" u="none" strike="noStrike" dirty="0">
                          <a:solidFill>
                            <a:srgbClr val="000000"/>
                          </a:solidFill>
                          <a:effectLst/>
                          <a:latin typeface="+mn-lt"/>
                        </a:rPr>
                        <a:t>43</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algn="ctr" fontAlgn="b"/>
                      <a:r>
                        <a:rPr lang="en-GB" sz="1100" b="0" i="0" u="none" strike="noStrike" dirty="0">
                          <a:solidFill>
                            <a:srgbClr val="000000"/>
                          </a:solidFill>
                          <a:effectLst/>
                          <a:latin typeface="Calibri" panose="020F0502020204030204" pitchFamily="34" charset="0"/>
                        </a:rPr>
                        <a:t>46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algn="ctr" fontAlgn="b"/>
                      <a:r>
                        <a:rPr lang="en-GB" sz="1100" b="0" i="0" u="none" strike="noStrike" dirty="0">
                          <a:solidFill>
                            <a:srgbClr val="000000"/>
                          </a:solidFill>
                          <a:effectLst/>
                          <a:latin typeface="+mn-lt"/>
                        </a:rPr>
                        <a:t>42</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algn="ctr" fontAlgn="b"/>
                      <a:r>
                        <a:rPr lang="en-GB" sz="1100" b="0" i="0" u="none" strike="noStrike" dirty="0">
                          <a:solidFill>
                            <a:srgbClr val="000000"/>
                          </a:solidFill>
                          <a:effectLst/>
                          <a:latin typeface="+mn-lt"/>
                        </a:rPr>
                        <a:t>42</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algn="ctr" fontAlgn="b"/>
                      <a:r>
                        <a:rPr lang="en-GB" sz="1100" b="0" i="0" u="none" strike="noStrike" dirty="0">
                          <a:solidFill>
                            <a:srgbClr val="000000"/>
                          </a:solidFill>
                          <a:effectLst/>
                          <a:latin typeface="Calibri" panose="020F0502020204030204" pitchFamily="34" charset="0"/>
                        </a:rPr>
                        <a:t>45</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algn="ctr" fontAlgn="b"/>
                      <a:r>
                        <a:rPr lang="en-GB" sz="1100" b="0" i="0" u="none" strike="noStrike" dirty="0">
                          <a:solidFill>
                            <a:srgbClr val="000000"/>
                          </a:solidFill>
                          <a:effectLst/>
                          <a:latin typeface="+mn-lt"/>
                        </a:rPr>
                        <a:t>55</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algn="ctr" fontAlgn="b"/>
                      <a:r>
                        <a:rPr lang="en-GB" sz="1100" b="0" i="0" u="none" strike="noStrike" dirty="0">
                          <a:solidFill>
                            <a:srgbClr val="000000"/>
                          </a:solidFill>
                          <a:effectLst/>
                          <a:latin typeface="+mn-lt"/>
                        </a:rPr>
                        <a:t>57</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algn="ctr" fontAlgn="b"/>
                      <a:r>
                        <a:rPr lang="en-GB" sz="1100" b="0" i="0" u="none" strike="noStrike" dirty="0">
                          <a:solidFill>
                            <a:srgbClr val="000000"/>
                          </a:solidFill>
                          <a:effectLst/>
                          <a:latin typeface="Calibri" panose="020F0502020204030204" pitchFamily="34" charset="0"/>
                        </a:rPr>
                        <a:t>59</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extLst>
                  <a:ext uri="{0D108BD9-81ED-4DB2-BD59-A6C34878D82A}">
                    <a16:rowId xmlns:a16="http://schemas.microsoft.com/office/drawing/2014/main" val="10015"/>
                  </a:ext>
                </a:extLst>
              </a:tr>
            </a:tbl>
          </a:graphicData>
        </a:graphic>
      </p:graphicFrame>
      <p:sp>
        <p:nvSpPr>
          <p:cNvPr id="3" name="Title 9"/>
          <p:cNvSpPr txBox="1">
            <a:spLocks/>
          </p:cNvSpPr>
          <p:nvPr/>
        </p:nvSpPr>
        <p:spPr>
          <a:xfrm>
            <a:off x="450850" y="179388"/>
            <a:ext cx="8208963" cy="1152525"/>
          </a:xfrm>
          <a:prstGeom prst="rect">
            <a:avLst/>
          </a:prstGeom>
        </p:spPr>
        <p:txBody>
          <a:bodyPr/>
          <a:lstStyle>
            <a:lvl1pPr algn="l" rtl="0" eaLnBrk="0" fontAlgn="base" hangingPunct="0">
              <a:spcBef>
                <a:spcPct val="0"/>
              </a:spcBef>
              <a:spcAft>
                <a:spcPct val="0"/>
              </a:spcAft>
              <a:defRPr sz="3000" kern="1200" cap="small">
                <a:solidFill>
                  <a:schemeClr val="tx2"/>
                </a:solidFill>
                <a:latin typeface="+mj-lt"/>
                <a:ea typeface="+mj-ea"/>
                <a:cs typeface="+mj-cs"/>
              </a:defRPr>
            </a:lvl1pPr>
            <a:lvl2pPr algn="l" rtl="0" eaLnBrk="0" fontAlgn="base" hangingPunct="0">
              <a:spcBef>
                <a:spcPct val="0"/>
              </a:spcBef>
              <a:spcAft>
                <a:spcPct val="0"/>
              </a:spcAft>
              <a:defRPr sz="3000">
                <a:solidFill>
                  <a:schemeClr val="tx2"/>
                </a:solidFill>
                <a:latin typeface="Century Schoolbook"/>
              </a:defRPr>
            </a:lvl2pPr>
            <a:lvl3pPr algn="l" rtl="0" eaLnBrk="0" fontAlgn="base" hangingPunct="0">
              <a:spcBef>
                <a:spcPct val="0"/>
              </a:spcBef>
              <a:spcAft>
                <a:spcPct val="0"/>
              </a:spcAft>
              <a:defRPr sz="3000">
                <a:solidFill>
                  <a:schemeClr val="tx2"/>
                </a:solidFill>
                <a:latin typeface="Century Schoolbook"/>
              </a:defRPr>
            </a:lvl3pPr>
            <a:lvl4pPr algn="l" rtl="0" eaLnBrk="0" fontAlgn="base" hangingPunct="0">
              <a:spcBef>
                <a:spcPct val="0"/>
              </a:spcBef>
              <a:spcAft>
                <a:spcPct val="0"/>
              </a:spcAft>
              <a:defRPr sz="3000">
                <a:solidFill>
                  <a:schemeClr val="tx2"/>
                </a:solidFill>
                <a:latin typeface="Century Schoolbook"/>
              </a:defRPr>
            </a:lvl4pPr>
            <a:lvl5pPr algn="l" rtl="0" eaLnBrk="0" fontAlgn="base" hangingPunct="0">
              <a:spcBef>
                <a:spcPct val="0"/>
              </a:spcBef>
              <a:spcAft>
                <a:spcPct val="0"/>
              </a:spcAft>
              <a:defRPr sz="3000">
                <a:solidFill>
                  <a:schemeClr val="tx2"/>
                </a:solidFill>
                <a:latin typeface="Century Schoolbook"/>
              </a:defRPr>
            </a:lvl5pPr>
            <a:lvl6pPr marL="457200" algn="l" rtl="0" fontAlgn="base">
              <a:spcBef>
                <a:spcPct val="0"/>
              </a:spcBef>
              <a:spcAft>
                <a:spcPct val="0"/>
              </a:spcAft>
              <a:defRPr sz="3000">
                <a:solidFill>
                  <a:schemeClr val="tx2"/>
                </a:solidFill>
                <a:latin typeface="Century Schoolbook"/>
              </a:defRPr>
            </a:lvl6pPr>
            <a:lvl7pPr marL="914400" algn="l" rtl="0" fontAlgn="base">
              <a:spcBef>
                <a:spcPct val="0"/>
              </a:spcBef>
              <a:spcAft>
                <a:spcPct val="0"/>
              </a:spcAft>
              <a:defRPr sz="3000">
                <a:solidFill>
                  <a:schemeClr val="tx2"/>
                </a:solidFill>
                <a:latin typeface="Century Schoolbook"/>
              </a:defRPr>
            </a:lvl7pPr>
            <a:lvl8pPr marL="1371600" algn="l" rtl="0" fontAlgn="base">
              <a:spcBef>
                <a:spcPct val="0"/>
              </a:spcBef>
              <a:spcAft>
                <a:spcPct val="0"/>
              </a:spcAft>
              <a:defRPr sz="3000">
                <a:solidFill>
                  <a:schemeClr val="tx2"/>
                </a:solidFill>
                <a:latin typeface="Century Schoolbook"/>
              </a:defRPr>
            </a:lvl8pPr>
            <a:lvl9pPr marL="1828800" algn="l" rtl="0" fontAlgn="base">
              <a:spcBef>
                <a:spcPct val="0"/>
              </a:spcBef>
              <a:spcAft>
                <a:spcPct val="0"/>
              </a:spcAft>
              <a:defRPr sz="3000">
                <a:solidFill>
                  <a:schemeClr val="tx2"/>
                </a:solidFill>
                <a:latin typeface="Century Schoolbook"/>
              </a:defRPr>
            </a:lvl9pPr>
          </a:lstStyle>
          <a:p>
            <a:pPr algn="ctr" eaLnBrk="1" fontAlgn="auto" hangingPunct="1">
              <a:spcAft>
                <a:spcPts val="0"/>
              </a:spcAft>
              <a:defRPr/>
            </a:pPr>
            <a:r>
              <a:rPr lang="en-GB" sz="2400" dirty="0">
                <a:latin typeface="Arial Narrow" panose="020B0606020202030204" pitchFamily="34" charset="0"/>
              </a:rPr>
              <a:t>UK and National: Annual Bedroom Occupancy </a:t>
            </a:r>
          </a:p>
          <a:p>
            <a:pPr algn="ctr" eaLnBrk="1" fontAlgn="auto" hangingPunct="1">
              <a:spcAft>
                <a:spcPts val="0"/>
              </a:spcAft>
              <a:defRPr/>
            </a:pPr>
            <a:r>
              <a:rPr lang="en-GB" sz="2400" dirty="0">
                <a:latin typeface="Arial Narrow" panose="020B0606020202030204" pitchFamily="34" charset="0"/>
              </a:rPr>
              <a:t>trends</a:t>
            </a:r>
          </a:p>
          <a:p>
            <a:pPr algn="ctr" eaLnBrk="1" fontAlgn="auto" hangingPunct="1">
              <a:spcAft>
                <a:spcPts val="0"/>
              </a:spcAft>
              <a:defRPr/>
            </a:pPr>
            <a:r>
              <a:rPr lang="en-GB" sz="2400" dirty="0">
                <a:latin typeface="Arial Narrow" panose="020B0606020202030204" pitchFamily="34" charset="0"/>
              </a:rPr>
              <a:t>2012 - 2016</a:t>
            </a:r>
            <a:endParaRPr lang="en-GB" sz="2400" b="1" dirty="0">
              <a:latin typeface="Arial Narrow" panose="020B0606020202030204"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133807160"/>
              </p:ext>
            </p:extLst>
          </p:nvPr>
        </p:nvGraphicFramePr>
        <p:xfrm>
          <a:off x="306388" y="1763713"/>
          <a:ext cx="8496297" cy="2903538"/>
        </p:xfrm>
        <a:graphic>
          <a:graphicData uri="http://schemas.openxmlformats.org/drawingml/2006/table">
            <a:tbl>
              <a:tblPr>
                <a:tableStyleId>{5C22544A-7EE6-4342-B048-85BDC9FD1C3A}</a:tableStyleId>
              </a:tblPr>
              <a:tblGrid>
                <a:gridCol w="1210443">
                  <a:extLst>
                    <a:ext uri="{9D8B030D-6E8A-4147-A177-3AD203B41FA5}">
                      <a16:colId xmlns:a16="http://schemas.microsoft.com/office/drawing/2014/main" val="20000"/>
                    </a:ext>
                  </a:extLst>
                </a:gridCol>
                <a:gridCol w="474094">
                  <a:extLst>
                    <a:ext uri="{9D8B030D-6E8A-4147-A177-3AD203B41FA5}">
                      <a16:colId xmlns:a16="http://schemas.microsoft.com/office/drawing/2014/main" val="20001"/>
                    </a:ext>
                  </a:extLst>
                </a:gridCol>
                <a:gridCol w="474094">
                  <a:extLst>
                    <a:ext uri="{9D8B030D-6E8A-4147-A177-3AD203B41FA5}">
                      <a16:colId xmlns:a16="http://schemas.microsoft.com/office/drawing/2014/main" val="20002"/>
                    </a:ext>
                  </a:extLst>
                </a:gridCol>
                <a:gridCol w="474094">
                  <a:extLst>
                    <a:ext uri="{9D8B030D-6E8A-4147-A177-3AD203B41FA5}">
                      <a16:colId xmlns:a16="http://schemas.microsoft.com/office/drawing/2014/main" val="20003"/>
                    </a:ext>
                  </a:extLst>
                </a:gridCol>
                <a:gridCol w="517705">
                  <a:extLst>
                    <a:ext uri="{9D8B030D-6E8A-4147-A177-3AD203B41FA5}">
                      <a16:colId xmlns:a16="http://schemas.microsoft.com/office/drawing/2014/main" val="20004"/>
                    </a:ext>
                  </a:extLst>
                </a:gridCol>
                <a:gridCol w="474094">
                  <a:extLst>
                    <a:ext uri="{9D8B030D-6E8A-4147-A177-3AD203B41FA5}">
                      <a16:colId xmlns:a16="http://schemas.microsoft.com/office/drawing/2014/main" val="20005"/>
                    </a:ext>
                  </a:extLst>
                </a:gridCol>
                <a:gridCol w="474094">
                  <a:extLst>
                    <a:ext uri="{9D8B030D-6E8A-4147-A177-3AD203B41FA5}">
                      <a16:colId xmlns:a16="http://schemas.microsoft.com/office/drawing/2014/main" val="20006"/>
                    </a:ext>
                  </a:extLst>
                </a:gridCol>
                <a:gridCol w="517705">
                  <a:extLst>
                    <a:ext uri="{9D8B030D-6E8A-4147-A177-3AD203B41FA5}">
                      <a16:colId xmlns:a16="http://schemas.microsoft.com/office/drawing/2014/main" val="20007"/>
                    </a:ext>
                  </a:extLst>
                </a:gridCol>
                <a:gridCol w="474094">
                  <a:extLst>
                    <a:ext uri="{9D8B030D-6E8A-4147-A177-3AD203B41FA5}">
                      <a16:colId xmlns:a16="http://schemas.microsoft.com/office/drawing/2014/main" val="20008"/>
                    </a:ext>
                  </a:extLst>
                </a:gridCol>
                <a:gridCol w="474094">
                  <a:extLst>
                    <a:ext uri="{9D8B030D-6E8A-4147-A177-3AD203B41FA5}">
                      <a16:colId xmlns:a16="http://schemas.microsoft.com/office/drawing/2014/main" val="20009"/>
                    </a:ext>
                  </a:extLst>
                </a:gridCol>
                <a:gridCol w="517705">
                  <a:extLst>
                    <a:ext uri="{9D8B030D-6E8A-4147-A177-3AD203B41FA5}">
                      <a16:colId xmlns:a16="http://schemas.microsoft.com/office/drawing/2014/main" val="20010"/>
                    </a:ext>
                  </a:extLst>
                </a:gridCol>
                <a:gridCol w="474094">
                  <a:extLst>
                    <a:ext uri="{9D8B030D-6E8A-4147-A177-3AD203B41FA5}">
                      <a16:colId xmlns:a16="http://schemas.microsoft.com/office/drawing/2014/main" val="20011"/>
                    </a:ext>
                  </a:extLst>
                </a:gridCol>
                <a:gridCol w="474094">
                  <a:extLst>
                    <a:ext uri="{9D8B030D-6E8A-4147-A177-3AD203B41FA5}">
                      <a16:colId xmlns:a16="http://schemas.microsoft.com/office/drawing/2014/main" val="20012"/>
                    </a:ext>
                  </a:extLst>
                </a:gridCol>
                <a:gridCol w="517705">
                  <a:extLst>
                    <a:ext uri="{9D8B030D-6E8A-4147-A177-3AD203B41FA5}">
                      <a16:colId xmlns:a16="http://schemas.microsoft.com/office/drawing/2014/main" val="20013"/>
                    </a:ext>
                  </a:extLst>
                </a:gridCol>
                <a:gridCol w="474094">
                  <a:extLst>
                    <a:ext uri="{9D8B030D-6E8A-4147-A177-3AD203B41FA5}">
                      <a16:colId xmlns:a16="http://schemas.microsoft.com/office/drawing/2014/main" val="20014"/>
                    </a:ext>
                  </a:extLst>
                </a:gridCol>
                <a:gridCol w="474094">
                  <a:extLst>
                    <a:ext uri="{9D8B030D-6E8A-4147-A177-3AD203B41FA5}">
                      <a16:colId xmlns:a16="http://schemas.microsoft.com/office/drawing/2014/main" val="20015"/>
                    </a:ext>
                  </a:extLst>
                </a:gridCol>
              </a:tblGrid>
              <a:tr h="320040">
                <a:tc gridSpan="16">
                  <a:txBody>
                    <a:bodyPr/>
                    <a:lstStyle/>
                    <a:p>
                      <a:pPr marL="730250" indent="-730250" algn="l">
                        <a:lnSpc>
                          <a:spcPct val="150000"/>
                        </a:lnSpc>
                        <a:spcBef>
                          <a:spcPts val="200"/>
                        </a:spcBef>
                        <a:spcAft>
                          <a:spcPts val="200"/>
                        </a:spcAft>
                        <a:tabLst>
                          <a:tab pos="540385" algn="l"/>
                          <a:tab pos="731520" algn="l"/>
                          <a:tab pos="900430" algn="l"/>
                          <a:tab pos="1260475" algn="l"/>
                          <a:tab pos="540385" algn="l"/>
                          <a:tab pos="1260475" algn="l"/>
                        </a:tabLst>
                      </a:pPr>
                      <a:r>
                        <a:rPr lang="en-GB" sz="1400" b="1" dirty="0">
                          <a:solidFill>
                            <a:schemeClr val="bg1"/>
                          </a:solidFill>
                          <a:effectLst/>
                          <a:latin typeface="Arial Narrow" panose="020B0606020202030204" pitchFamily="34" charset="0"/>
                        </a:rPr>
                        <a:t>Table 2a: UK and National: Bedroom Occupancy Trends 2011 - 2016</a:t>
                      </a:r>
                      <a:endParaRPr lang="en-GB" sz="1400" b="1" dirty="0">
                        <a:solidFill>
                          <a:schemeClr val="bg1"/>
                        </a:solidFill>
                        <a:effectLst/>
                        <a:latin typeface="Arial Narrow" panose="020B0606020202030204" pitchFamily="34" charset="0"/>
                        <a:cs typeface="Times New Roman" panose="02020603050405020304" pitchFamily="18" charset="0"/>
                      </a:endParaRPr>
                    </a:p>
                  </a:txBody>
                  <a:tcPr marL="46770" marR="4677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E10747"/>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0"/>
                  </a:ext>
                </a:extLst>
              </a:tr>
              <a:tr h="284418">
                <a:tc rowSpan="3">
                  <a:txBody>
                    <a:bodyPr/>
                    <a:lstStyle/>
                    <a:p>
                      <a:pPr algn="just">
                        <a:lnSpc>
                          <a:spcPct val="100000"/>
                        </a:lnSpc>
                        <a:spcBef>
                          <a:spcPts val="0"/>
                        </a:spcBef>
                        <a:spcAft>
                          <a:spcPts val="0"/>
                        </a:spcAft>
                        <a:tabLst>
                          <a:tab pos="540385" algn="l"/>
                          <a:tab pos="900430" algn="l"/>
                          <a:tab pos="1260475" algn="l"/>
                          <a:tab pos="2637155" algn="ctr"/>
                          <a:tab pos="5274310" algn="r"/>
                          <a:tab pos="540385" algn="l"/>
                          <a:tab pos="900430" algn="l"/>
                          <a:tab pos="1260475" algn="l"/>
                        </a:tabLst>
                      </a:pPr>
                      <a:r>
                        <a:rPr lang="en-GB" sz="1200" dirty="0">
                          <a:effectLst/>
                          <a:latin typeface="Arial Narrow" panose="020B0606020202030204" pitchFamily="34" charset="0"/>
                        </a:rPr>
                        <a:t> </a:t>
                      </a:r>
                      <a:endParaRPr lang="en-GB" sz="1200" dirty="0">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46770" marR="4677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gridSpan="15">
                  <a:txBody>
                    <a:bodyPr/>
                    <a:lstStyle/>
                    <a:p>
                      <a:pPr marL="731520" indent="-274320" algn="ctr">
                        <a:lnSpc>
                          <a:spcPct val="150000"/>
                        </a:lnSpc>
                        <a:spcBef>
                          <a:spcPts val="200"/>
                        </a:spcBef>
                        <a:spcAft>
                          <a:spcPts val="200"/>
                        </a:spcAft>
                        <a:tabLst>
                          <a:tab pos="540385" algn="l"/>
                          <a:tab pos="731520" algn="l"/>
                          <a:tab pos="900430" algn="l"/>
                          <a:tab pos="1260475" algn="l"/>
                          <a:tab pos="540385" algn="l"/>
                          <a:tab pos="1260475" algn="l"/>
                        </a:tabLst>
                      </a:pPr>
                      <a:endParaRPr lang="en-GB" sz="1200" b="1" dirty="0">
                        <a:solidFill>
                          <a:srgbClr val="000000"/>
                        </a:solidFill>
                        <a:effectLst/>
                        <a:latin typeface="Arial Narrow" panose="020B0606020202030204" pitchFamily="34" charset="0"/>
                        <a:cs typeface="Times New Roman" panose="02020603050405020304" pitchFamily="18" charset="0"/>
                      </a:endParaRPr>
                    </a:p>
                  </a:txBody>
                  <a:tcPr marL="46770" marR="4677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1"/>
                  </a:ext>
                </a:extLst>
              </a:tr>
              <a:tr h="290319">
                <a:tc vMerge="1">
                  <a:txBody>
                    <a:bodyPr/>
                    <a:lstStyle/>
                    <a:p>
                      <a:endParaRPr lang="en-GB"/>
                    </a:p>
                  </a:txBody>
                  <a:tcPr/>
                </a:tc>
                <a:tc gridSpan="3">
                  <a:txBody>
                    <a:bodyPr/>
                    <a:lstStyle/>
                    <a:p>
                      <a:pPr algn="ctr">
                        <a:lnSpc>
                          <a:spcPct val="100000"/>
                        </a:lnSpc>
                        <a:spcBef>
                          <a:spcPts val="0"/>
                        </a:spcBef>
                        <a:spcAft>
                          <a:spcPts val="0"/>
                        </a:spcAft>
                      </a:pPr>
                      <a:r>
                        <a:rPr lang="en-GB" sz="1200" b="1" dirty="0">
                          <a:effectLst/>
                          <a:latin typeface="Arial Narrow" panose="020B0606020202030204" pitchFamily="34" charset="0"/>
                        </a:rPr>
                        <a:t>England</a:t>
                      </a:r>
                      <a:endParaRPr lang="en-GB" sz="1200" b="1" dirty="0">
                        <a:effectLst/>
                        <a:latin typeface="Arial Narrow" panose="020B0606020202030204" pitchFamily="34" charset="0"/>
                        <a:ea typeface="Times New Roman" panose="02020603050405020304" pitchFamily="18" charset="0"/>
                        <a:cs typeface="Times New Roman" panose="02020603050405020304" pitchFamily="18" charset="0"/>
                      </a:endParaRPr>
                    </a:p>
                  </a:txBody>
                  <a:tcPr marL="46770" marR="4677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hMerge="1">
                  <a:txBody>
                    <a:bodyPr/>
                    <a:lstStyle/>
                    <a:p>
                      <a:endParaRPr lang="en-GB"/>
                    </a:p>
                  </a:txBody>
                  <a:tcPr/>
                </a:tc>
                <a:tc hMerge="1">
                  <a:txBody>
                    <a:bodyPr/>
                    <a:lstStyle/>
                    <a:p>
                      <a:endParaRPr lang="en-GB"/>
                    </a:p>
                  </a:txBody>
                  <a:tcPr/>
                </a:tc>
                <a:tc gridSpan="3">
                  <a:txBody>
                    <a:bodyPr/>
                    <a:lstStyle/>
                    <a:p>
                      <a:pPr algn="ctr">
                        <a:lnSpc>
                          <a:spcPct val="100000"/>
                        </a:lnSpc>
                        <a:spcBef>
                          <a:spcPts val="0"/>
                        </a:spcBef>
                        <a:spcAft>
                          <a:spcPts val="0"/>
                        </a:spcAft>
                      </a:pPr>
                      <a:r>
                        <a:rPr lang="en-GB" sz="1200" b="1" dirty="0">
                          <a:effectLst/>
                          <a:latin typeface="Arial Narrow" panose="020B0606020202030204" pitchFamily="34" charset="0"/>
                        </a:rPr>
                        <a:t>Scotland</a:t>
                      </a:r>
                      <a:endParaRPr lang="en-GB" sz="1200" b="1" dirty="0">
                        <a:effectLst/>
                        <a:latin typeface="Arial Narrow" panose="020B0606020202030204" pitchFamily="34" charset="0"/>
                        <a:ea typeface="Times New Roman" panose="02020603050405020304" pitchFamily="18" charset="0"/>
                        <a:cs typeface="Times New Roman" panose="02020603050405020304" pitchFamily="18" charset="0"/>
                      </a:endParaRPr>
                    </a:p>
                  </a:txBody>
                  <a:tcPr marL="46770" marR="4677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hMerge="1">
                  <a:txBody>
                    <a:bodyPr/>
                    <a:lstStyle/>
                    <a:p>
                      <a:endParaRPr lang="en-GB"/>
                    </a:p>
                  </a:txBody>
                  <a:tcPr/>
                </a:tc>
                <a:tc hMerge="1">
                  <a:txBody>
                    <a:bodyPr/>
                    <a:lstStyle/>
                    <a:p>
                      <a:endParaRPr lang="en-GB"/>
                    </a:p>
                  </a:txBody>
                  <a:tcPr/>
                </a:tc>
                <a:tc gridSpan="3">
                  <a:txBody>
                    <a:bodyPr/>
                    <a:lstStyle/>
                    <a:p>
                      <a:pPr algn="ctr">
                        <a:lnSpc>
                          <a:spcPct val="100000"/>
                        </a:lnSpc>
                        <a:spcBef>
                          <a:spcPts val="0"/>
                        </a:spcBef>
                        <a:spcAft>
                          <a:spcPts val="0"/>
                        </a:spcAft>
                      </a:pPr>
                      <a:r>
                        <a:rPr lang="en-GB" sz="1200" b="1" dirty="0">
                          <a:effectLst/>
                          <a:latin typeface="Arial Narrow" panose="020B0606020202030204" pitchFamily="34" charset="0"/>
                        </a:rPr>
                        <a:t>Wales</a:t>
                      </a:r>
                      <a:endParaRPr lang="en-GB" sz="1200" b="1" dirty="0">
                        <a:effectLst/>
                        <a:latin typeface="Arial Narrow" panose="020B0606020202030204" pitchFamily="34" charset="0"/>
                        <a:ea typeface="Times New Roman" panose="02020603050405020304" pitchFamily="18" charset="0"/>
                        <a:cs typeface="Times New Roman" panose="02020603050405020304" pitchFamily="18" charset="0"/>
                      </a:endParaRPr>
                    </a:p>
                  </a:txBody>
                  <a:tcPr marL="46770" marR="4677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hMerge="1">
                  <a:txBody>
                    <a:bodyPr/>
                    <a:lstStyle/>
                    <a:p>
                      <a:endParaRPr lang="en-GB"/>
                    </a:p>
                  </a:txBody>
                  <a:tcPr/>
                </a:tc>
                <a:tc hMerge="1">
                  <a:txBody>
                    <a:bodyPr/>
                    <a:lstStyle/>
                    <a:p>
                      <a:endParaRPr lang="en-GB"/>
                    </a:p>
                  </a:txBody>
                  <a:tcPr/>
                </a:tc>
                <a:tc gridSpan="3">
                  <a:txBody>
                    <a:bodyPr/>
                    <a:lstStyle/>
                    <a:p>
                      <a:pPr algn="ctr">
                        <a:lnSpc>
                          <a:spcPct val="100000"/>
                        </a:lnSpc>
                        <a:spcBef>
                          <a:spcPts val="0"/>
                        </a:spcBef>
                        <a:spcAft>
                          <a:spcPts val="0"/>
                        </a:spcAft>
                      </a:pPr>
                      <a:r>
                        <a:rPr lang="en-GB" sz="1200" b="1" dirty="0">
                          <a:effectLst/>
                          <a:latin typeface="Arial Narrow" panose="020B0606020202030204" pitchFamily="34" charset="0"/>
                        </a:rPr>
                        <a:t>Northern Ireland</a:t>
                      </a:r>
                      <a:endParaRPr lang="en-GB" sz="1200" b="1" dirty="0">
                        <a:effectLst/>
                        <a:latin typeface="Arial Narrow" panose="020B0606020202030204" pitchFamily="34" charset="0"/>
                        <a:ea typeface="Times New Roman" panose="02020603050405020304" pitchFamily="18" charset="0"/>
                        <a:cs typeface="Times New Roman" panose="02020603050405020304" pitchFamily="18" charset="0"/>
                      </a:endParaRPr>
                    </a:p>
                  </a:txBody>
                  <a:tcPr marL="46770" marR="4677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hMerge="1">
                  <a:txBody>
                    <a:bodyPr/>
                    <a:lstStyle/>
                    <a:p>
                      <a:endParaRPr lang="en-GB"/>
                    </a:p>
                  </a:txBody>
                  <a:tcPr/>
                </a:tc>
                <a:tc hMerge="1">
                  <a:txBody>
                    <a:bodyPr/>
                    <a:lstStyle/>
                    <a:p>
                      <a:endParaRPr lang="en-GB"/>
                    </a:p>
                  </a:txBody>
                  <a:tcPr/>
                </a:tc>
                <a:tc gridSpan="3">
                  <a:txBody>
                    <a:bodyPr/>
                    <a:lstStyle/>
                    <a:p>
                      <a:pPr algn="ctr">
                        <a:lnSpc>
                          <a:spcPct val="100000"/>
                        </a:lnSpc>
                        <a:spcBef>
                          <a:spcPts val="0"/>
                        </a:spcBef>
                        <a:spcAft>
                          <a:spcPts val="0"/>
                        </a:spcAft>
                      </a:pPr>
                      <a:r>
                        <a:rPr lang="en-GB" sz="1200" b="1" dirty="0">
                          <a:effectLst/>
                          <a:latin typeface="Arial Narrow" panose="020B0606020202030204" pitchFamily="34" charset="0"/>
                        </a:rPr>
                        <a:t>UK</a:t>
                      </a:r>
                      <a:endParaRPr lang="en-GB" sz="1200" b="1" dirty="0">
                        <a:effectLst/>
                        <a:latin typeface="Arial Narrow" panose="020B0606020202030204" pitchFamily="34" charset="0"/>
                        <a:ea typeface="Times New Roman" panose="02020603050405020304" pitchFamily="18" charset="0"/>
                        <a:cs typeface="Times New Roman" panose="02020603050405020304" pitchFamily="18" charset="0"/>
                      </a:endParaRPr>
                    </a:p>
                  </a:txBody>
                  <a:tcPr marL="46770" marR="4677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2"/>
                  </a:ext>
                </a:extLst>
              </a:tr>
              <a:tr h="423525">
                <a:tc vMerge="1">
                  <a:txBody>
                    <a:bodyPr/>
                    <a:lstStyle/>
                    <a:p>
                      <a:endParaRPr lang="en-GB"/>
                    </a:p>
                  </a:txBody>
                  <a:tcPr/>
                </a:tc>
                <a:tc>
                  <a:txBody>
                    <a:bodyPr/>
                    <a:lstStyle/>
                    <a:p>
                      <a:r>
                        <a:rPr lang="en-GB" sz="1000" dirty="0">
                          <a:latin typeface="+mn-lt"/>
                        </a:rPr>
                        <a:t>12-14</a:t>
                      </a:r>
                    </a:p>
                  </a:txBody>
                  <a:tcPr marL="68572" marR="68572"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a:r>
                        <a:rPr lang="en-GB" sz="1000" dirty="0"/>
                        <a:t>13-15</a:t>
                      </a:r>
                    </a:p>
                  </a:txBody>
                  <a:tcPr marL="68572" marR="68572"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r>
                        <a:rPr lang="en-GB" sz="1000" dirty="0"/>
                        <a:t>14-16</a:t>
                      </a:r>
                    </a:p>
                  </a:txBody>
                  <a:tcPr marL="68572" marR="68572"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r>
                        <a:rPr lang="en-GB" sz="1000" dirty="0">
                          <a:latin typeface="+mn-lt"/>
                        </a:rPr>
                        <a:t>12-14</a:t>
                      </a:r>
                    </a:p>
                  </a:txBody>
                  <a:tcPr marL="68572" marR="68572"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a:r>
                        <a:rPr lang="en-GB" sz="1000" dirty="0"/>
                        <a:t>13-15</a:t>
                      </a:r>
                    </a:p>
                  </a:txBody>
                  <a:tcPr marL="68572" marR="68572"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r>
                        <a:rPr lang="en-GB" sz="1000" dirty="0"/>
                        <a:t>14-16</a:t>
                      </a:r>
                    </a:p>
                  </a:txBody>
                  <a:tcPr marL="68572" marR="68572"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r>
                        <a:rPr lang="en-GB" sz="1000" dirty="0">
                          <a:latin typeface="+mn-lt"/>
                        </a:rPr>
                        <a:t>12-14</a:t>
                      </a:r>
                    </a:p>
                  </a:txBody>
                  <a:tcPr marL="68572" marR="68572"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a:r>
                        <a:rPr lang="en-GB" sz="1000" dirty="0"/>
                        <a:t>13-15</a:t>
                      </a:r>
                    </a:p>
                  </a:txBody>
                  <a:tcPr marL="68572" marR="68572"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r>
                        <a:rPr lang="en-GB" sz="1000" dirty="0"/>
                        <a:t>14-16</a:t>
                      </a:r>
                    </a:p>
                  </a:txBody>
                  <a:tcPr marL="68572" marR="68572"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r>
                        <a:rPr lang="en-GB" sz="1000" dirty="0">
                          <a:latin typeface="+mn-lt"/>
                        </a:rPr>
                        <a:t>12-14</a:t>
                      </a:r>
                    </a:p>
                  </a:txBody>
                  <a:tcPr marL="68572" marR="68572"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a:r>
                        <a:rPr lang="en-GB" sz="1000" dirty="0"/>
                        <a:t>13-15</a:t>
                      </a:r>
                    </a:p>
                  </a:txBody>
                  <a:tcPr marL="68572" marR="68572"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r>
                        <a:rPr lang="en-GB" sz="1000" dirty="0"/>
                        <a:t>14-16</a:t>
                      </a:r>
                    </a:p>
                  </a:txBody>
                  <a:tcPr marL="68572" marR="68572"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r>
                        <a:rPr lang="en-GB" sz="1000" dirty="0">
                          <a:latin typeface="+mn-lt"/>
                        </a:rPr>
                        <a:t>12-14</a:t>
                      </a:r>
                    </a:p>
                  </a:txBody>
                  <a:tcPr marL="68572" marR="68572"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a:r>
                        <a:rPr lang="en-GB" sz="1000" dirty="0"/>
                        <a:t>13-15</a:t>
                      </a:r>
                    </a:p>
                  </a:txBody>
                  <a:tcPr marL="68572" marR="68572"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r>
                        <a:rPr lang="en-GB" sz="1000" dirty="0"/>
                        <a:t>14-16</a:t>
                      </a:r>
                    </a:p>
                  </a:txBody>
                  <a:tcPr marL="68572" marR="68572"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extLst>
                  <a:ext uri="{0D108BD9-81ED-4DB2-BD59-A6C34878D82A}">
                    <a16:rowId xmlns:a16="http://schemas.microsoft.com/office/drawing/2014/main" val="10003"/>
                  </a:ext>
                </a:extLst>
              </a:tr>
              <a:tr h="528412">
                <a:tc>
                  <a:txBody>
                    <a:bodyPr/>
                    <a:lstStyle/>
                    <a:p>
                      <a:pPr marL="640080" indent="-640080" algn="r">
                        <a:lnSpc>
                          <a:spcPct val="100000"/>
                        </a:lnSpc>
                        <a:spcBef>
                          <a:spcPts val="0"/>
                        </a:spcBef>
                        <a:spcAft>
                          <a:spcPts val="0"/>
                        </a:spcAft>
                        <a:tabLst>
                          <a:tab pos="640080" algn="l"/>
                          <a:tab pos="457200" algn="l"/>
                        </a:tabLst>
                      </a:pPr>
                      <a:r>
                        <a:rPr lang="en-GB" sz="1200" u="none" strike="noStrike" dirty="0">
                          <a:effectLst/>
                          <a:latin typeface="Arial Narrow" panose="020B0606020202030204" pitchFamily="34" charset="0"/>
                        </a:rPr>
                        <a:t>April–Oct Average</a:t>
                      </a:r>
                      <a:endParaRPr lang="en-GB" sz="1200" b="1" u="sng" dirty="0">
                        <a:effectLst/>
                        <a:latin typeface="Arial Narrow" panose="020B0606020202030204" pitchFamily="34" charset="0"/>
                      </a:endParaRPr>
                    </a:p>
                  </a:txBody>
                  <a:tcPr marL="46770" marR="4677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Century Schoolbook" panose="02040604050505020304" pitchFamily="18" charset="0"/>
                        </a:rPr>
                        <a:t>73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Century Schoolbook" panose="02040604050505020304" pitchFamily="18" charset="0"/>
                        </a:rPr>
                        <a:t>75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Century Schoolbook" panose="02040604050505020304" pitchFamily="18" charset="0"/>
                        </a:rPr>
                        <a:t>76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Century Schoolbook" panose="02040604050505020304" pitchFamily="18" charset="0"/>
                        </a:rPr>
                        <a:t>71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Century Schoolbook" panose="02040604050505020304" pitchFamily="18" charset="0"/>
                        </a:rPr>
                        <a:t>72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Century Schoolbook" panose="02040604050505020304" pitchFamily="18" charset="0"/>
                        </a:rPr>
                        <a:t>73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Century Schoolbook" panose="02040604050505020304" pitchFamily="18" charset="0"/>
                        </a:rPr>
                        <a:t>62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Century Schoolbook" panose="02040604050505020304" pitchFamily="18" charset="0"/>
                        </a:rPr>
                        <a:t>66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Century Schoolbook" panose="02040604050505020304" pitchFamily="18" charset="0"/>
                        </a:rPr>
                        <a:t>68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Century Schoolbook" panose="02040604050505020304" pitchFamily="18" charset="0"/>
                        </a:rPr>
                        <a:t>64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Century Schoolbook" panose="02040604050505020304" pitchFamily="18" charset="0"/>
                        </a:rPr>
                        <a:t>63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Century Schoolbook" panose="02040604050505020304" pitchFamily="18" charset="0"/>
                        </a:rPr>
                        <a:t>65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Century Schoolbook" panose="02040604050505020304" pitchFamily="18" charset="0"/>
                        </a:rPr>
                        <a:t>72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Century Schoolbook" panose="02040604050505020304" pitchFamily="18" charset="0"/>
                        </a:rPr>
                        <a:t>74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Century Schoolbook" panose="02040604050505020304" pitchFamily="18" charset="0"/>
                        </a:rPr>
                        <a:t>75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528412">
                <a:tc>
                  <a:txBody>
                    <a:bodyPr/>
                    <a:lstStyle/>
                    <a:p>
                      <a:pPr marL="640080" indent="-640080" algn="r">
                        <a:lnSpc>
                          <a:spcPct val="100000"/>
                        </a:lnSpc>
                        <a:spcBef>
                          <a:spcPts val="0"/>
                        </a:spcBef>
                        <a:spcAft>
                          <a:spcPts val="0"/>
                        </a:spcAft>
                        <a:tabLst>
                          <a:tab pos="640080" algn="l"/>
                          <a:tab pos="457200" algn="l"/>
                        </a:tabLst>
                      </a:pPr>
                      <a:r>
                        <a:rPr lang="en-GB" sz="1200" u="none" strike="noStrike" dirty="0">
                          <a:effectLst/>
                          <a:latin typeface="Arial Narrow" panose="020B0606020202030204" pitchFamily="34" charset="0"/>
                        </a:rPr>
                        <a:t>July–Sept Average</a:t>
                      </a:r>
                      <a:endParaRPr lang="en-GB" sz="1200" b="1" u="sng" dirty="0">
                        <a:effectLst/>
                        <a:latin typeface="Arial Narrow" panose="020B0606020202030204" pitchFamily="34" charset="0"/>
                      </a:endParaRPr>
                    </a:p>
                  </a:txBody>
                  <a:tcPr marL="46770" marR="4677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algn="ctr" fontAlgn="b"/>
                      <a:r>
                        <a:rPr lang="en-GB" sz="1100" b="0" i="0" u="none" strike="noStrike" dirty="0">
                          <a:solidFill>
                            <a:srgbClr val="000000"/>
                          </a:solidFill>
                          <a:effectLst/>
                          <a:latin typeface="Century Schoolbook" panose="02040604050505020304" pitchFamily="18" charset="0"/>
                        </a:rPr>
                        <a:t>77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algn="ctr" fontAlgn="b"/>
                      <a:r>
                        <a:rPr lang="en-GB" sz="1100" b="0" i="0" u="none" strike="noStrike" dirty="0">
                          <a:solidFill>
                            <a:srgbClr val="000000"/>
                          </a:solidFill>
                          <a:effectLst/>
                          <a:latin typeface="Century Schoolbook" panose="02040604050505020304" pitchFamily="18" charset="0"/>
                        </a:rPr>
                        <a:t>79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algn="ctr" fontAlgn="b"/>
                      <a:r>
                        <a:rPr lang="en-GB" sz="1100" b="0" i="0" u="none" strike="noStrike" dirty="0">
                          <a:solidFill>
                            <a:srgbClr val="000000"/>
                          </a:solidFill>
                          <a:effectLst/>
                          <a:latin typeface="Century Schoolbook" panose="02040604050505020304" pitchFamily="18" charset="0"/>
                        </a:rPr>
                        <a:t>80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algn="ctr" fontAlgn="b"/>
                      <a:r>
                        <a:rPr lang="en-GB" sz="1100" b="0" i="0" u="none" strike="noStrike" dirty="0">
                          <a:solidFill>
                            <a:srgbClr val="000000"/>
                          </a:solidFill>
                          <a:effectLst/>
                          <a:latin typeface="Century Schoolbook" panose="02040604050505020304" pitchFamily="18" charset="0"/>
                        </a:rPr>
                        <a:t>77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algn="ctr" fontAlgn="b"/>
                      <a:r>
                        <a:rPr lang="en-GB" sz="1100" b="0" i="0" u="none" strike="noStrike" dirty="0">
                          <a:solidFill>
                            <a:srgbClr val="000000"/>
                          </a:solidFill>
                          <a:effectLst/>
                          <a:latin typeface="Century Schoolbook" panose="02040604050505020304" pitchFamily="18" charset="0"/>
                        </a:rPr>
                        <a:t>79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algn="ctr" fontAlgn="b"/>
                      <a:r>
                        <a:rPr lang="en-GB" sz="1100" b="0" i="0" u="none" strike="noStrike" dirty="0">
                          <a:solidFill>
                            <a:srgbClr val="000000"/>
                          </a:solidFill>
                          <a:effectLst/>
                          <a:latin typeface="Century Schoolbook" panose="02040604050505020304" pitchFamily="18" charset="0"/>
                        </a:rPr>
                        <a:t>79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algn="ctr" fontAlgn="b"/>
                      <a:r>
                        <a:rPr lang="en-GB" sz="1100" b="0" i="0" u="none" strike="noStrike" dirty="0">
                          <a:solidFill>
                            <a:srgbClr val="000000"/>
                          </a:solidFill>
                          <a:effectLst/>
                          <a:latin typeface="Century Schoolbook" panose="02040604050505020304" pitchFamily="18" charset="0"/>
                        </a:rPr>
                        <a:t>67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algn="ctr" fontAlgn="b"/>
                      <a:r>
                        <a:rPr lang="en-GB" sz="1100" b="0" i="0" u="none" strike="noStrike" dirty="0">
                          <a:solidFill>
                            <a:srgbClr val="000000"/>
                          </a:solidFill>
                          <a:effectLst/>
                          <a:latin typeface="Century Schoolbook" panose="02040604050505020304" pitchFamily="18" charset="0"/>
                        </a:rPr>
                        <a:t>71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algn="ctr" fontAlgn="b"/>
                      <a:r>
                        <a:rPr lang="en-GB" sz="1100" b="0" i="0" u="none" strike="noStrike" dirty="0">
                          <a:solidFill>
                            <a:srgbClr val="000000"/>
                          </a:solidFill>
                          <a:effectLst/>
                          <a:latin typeface="Century Schoolbook" panose="02040604050505020304" pitchFamily="18" charset="0"/>
                        </a:rPr>
                        <a:t>73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algn="ctr" fontAlgn="b"/>
                      <a:r>
                        <a:rPr lang="en-GB" sz="1100" b="0" i="0" u="none" strike="noStrike" dirty="0">
                          <a:solidFill>
                            <a:srgbClr val="000000"/>
                          </a:solidFill>
                          <a:effectLst/>
                          <a:latin typeface="Century Schoolbook" panose="02040604050505020304" pitchFamily="18" charset="0"/>
                        </a:rPr>
                        <a:t>69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algn="ctr" fontAlgn="b"/>
                      <a:r>
                        <a:rPr lang="en-GB" sz="1100" b="0" i="0" u="none" strike="noStrike" dirty="0">
                          <a:solidFill>
                            <a:srgbClr val="000000"/>
                          </a:solidFill>
                          <a:effectLst/>
                          <a:latin typeface="Century Schoolbook" panose="02040604050505020304" pitchFamily="18" charset="0"/>
                        </a:rPr>
                        <a:t>67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algn="ctr" fontAlgn="b"/>
                      <a:r>
                        <a:rPr lang="en-GB" sz="1100" b="0" i="0" u="none" strike="noStrike" dirty="0">
                          <a:solidFill>
                            <a:srgbClr val="000000"/>
                          </a:solidFill>
                          <a:effectLst/>
                          <a:latin typeface="Century Schoolbook" panose="02040604050505020304" pitchFamily="18" charset="0"/>
                        </a:rPr>
                        <a:t>70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algn="ctr" fontAlgn="b"/>
                      <a:r>
                        <a:rPr lang="en-GB" sz="1100" b="0" i="0" u="none" strike="noStrike" dirty="0">
                          <a:solidFill>
                            <a:srgbClr val="000000"/>
                          </a:solidFill>
                          <a:effectLst/>
                          <a:latin typeface="Century Schoolbook" panose="02040604050505020304" pitchFamily="18" charset="0"/>
                        </a:rPr>
                        <a:t>76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algn="ctr" fontAlgn="b"/>
                      <a:r>
                        <a:rPr lang="en-GB" sz="1100" b="0" i="0" u="none" strike="noStrike" dirty="0">
                          <a:solidFill>
                            <a:srgbClr val="000000"/>
                          </a:solidFill>
                          <a:effectLst/>
                          <a:latin typeface="Century Schoolbook" panose="02040604050505020304" pitchFamily="18" charset="0"/>
                        </a:rPr>
                        <a:t>78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algn="ctr" fontAlgn="b"/>
                      <a:r>
                        <a:rPr lang="en-GB" sz="1100" b="0" i="0" u="none" strike="noStrike" dirty="0">
                          <a:solidFill>
                            <a:srgbClr val="000000"/>
                          </a:solidFill>
                          <a:effectLst/>
                          <a:latin typeface="Century Schoolbook" panose="02040604050505020304" pitchFamily="18" charset="0"/>
                        </a:rPr>
                        <a:t>79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extLst>
                  <a:ext uri="{0D108BD9-81ED-4DB2-BD59-A6C34878D82A}">
                    <a16:rowId xmlns:a16="http://schemas.microsoft.com/office/drawing/2014/main" val="10005"/>
                  </a:ext>
                </a:extLst>
              </a:tr>
              <a:tr h="528412">
                <a:tc>
                  <a:txBody>
                    <a:bodyPr/>
                    <a:lstStyle/>
                    <a:p>
                      <a:pPr marL="640080" indent="-640080" algn="r">
                        <a:lnSpc>
                          <a:spcPct val="100000"/>
                        </a:lnSpc>
                        <a:spcBef>
                          <a:spcPts val="0"/>
                        </a:spcBef>
                        <a:spcAft>
                          <a:spcPts val="0"/>
                        </a:spcAft>
                        <a:tabLst>
                          <a:tab pos="640080" algn="l"/>
                          <a:tab pos="457200" algn="l"/>
                        </a:tabLst>
                      </a:pPr>
                      <a:r>
                        <a:rPr lang="en-GB" sz="1200" u="none" strike="noStrike" dirty="0">
                          <a:effectLst/>
                          <a:latin typeface="Arial Narrow" panose="020B0606020202030204" pitchFamily="34" charset="0"/>
                        </a:rPr>
                        <a:t>Annual</a:t>
                      </a:r>
                      <a:r>
                        <a:rPr lang="en-GB" sz="1200" u="sng" strike="noStrike" baseline="0" dirty="0">
                          <a:effectLst/>
                          <a:latin typeface="Arial Narrow" panose="020B0606020202030204" pitchFamily="34" charset="0"/>
                        </a:rPr>
                        <a:t> </a:t>
                      </a:r>
                      <a:r>
                        <a:rPr lang="en-GB" sz="1200" u="none" strike="noStrike" dirty="0">
                          <a:effectLst/>
                          <a:latin typeface="Arial Narrow" panose="020B0606020202030204" pitchFamily="34" charset="0"/>
                        </a:rPr>
                        <a:t>Average</a:t>
                      </a:r>
                      <a:endParaRPr lang="en-GB" sz="1200" b="1" u="sng" dirty="0">
                        <a:effectLst/>
                        <a:latin typeface="Arial Narrow" panose="020B0606020202030204" pitchFamily="34" charset="0"/>
                      </a:endParaRPr>
                    </a:p>
                  </a:txBody>
                  <a:tcPr marL="46770" marR="4677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Century Schoolbook" panose="02040604050505020304" pitchFamily="18" charset="0"/>
                        </a:rPr>
                        <a:t>68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Century Schoolbook" panose="02040604050505020304" pitchFamily="18" charset="0"/>
                        </a:rPr>
                        <a:t>69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Century Schoolbook" panose="02040604050505020304" pitchFamily="18" charset="0"/>
                        </a:rPr>
                        <a:t>70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Century Schoolbook" panose="02040604050505020304" pitchFamily="18" charset="0"/>
                        </a:rPr>
                        <a:t>62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Century Schoolbook" panose="02040604050505020304" pitchFamily="18" charset="0"/>
                        </a:rPr>
                        <a:t>64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Century Schoolbook" panose="02040604050505020304" pitchFamily="18" charset="0"/>
                        </a:rPr>
                        <a:t>64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Century Schoolbook" panose="02040604050505020304" pitchFamily="18" charset="0"/>
                        </a:rPr>
                        <a:t>54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Century Schoolbook" panose="02040604050505020304" pitchFamily="18" charset="0"/>
                        </a:rPr>
                        <a:t>58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Century Schoolbook" panose="02040604050505020304" pitchFamily="18" charset="0"/>
                        </a:rPr>
                        <a:t>60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Century Schoolbook" panose="02040604050505020304" pitchFamily="18" charset="0"/>
                        </a:rPr>
                        <a:t>56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Century Schoolbook" panose="02040604050505020304" pitchFamily="18" charset="0"/>
                        </a:rPr>
                        <a:t>56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Century Schoolbook" panose="02040604050505020304" pitchFamily="18" charset="0"/>
                        </a:rPr>
                        <a:t>58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Century Schoolbook" panose="02040604050505020304" pitchFamily="18" charset="0"/>
                        </a:rPr>
                        <a:t>66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Century Schoolbook" panose="02040604050505020304" pitchFamily="18" charset="0"/>
                        </a:rPr>
                        <a:t>68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100" b="0" i="0" u="none" strike="noStrike" dirty="0">
                          <a:solidFill>
                            <a:srgbClr val="000000"/>
                          </a:solidFill>
                          <a:effectLst/>
                          <a:latin typeface="Century Schoolbook" panose="02040604050505020304" pitchFamily="18" charset="0"/>
                        </a:rPr>
                        <a:t>69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6" name="Title 9"/>
          <p:cNvSpPr txBox="1">
            <a:spLocks/>
          </p:cNvSpPr>
          <p:nvPr/>
        </p:nvSpPr>
        <p:spPr>
          <a:xfrm>
            <a:off x="450850" y="252413"/>
            <a:ext cx="8351838" cy="1152525"/>
          </a:xfrm>
          <a:prstGeom prst="rect">
            <a:avLst/>
          </a:prstGeom>
        </p:spPr>
        <p:txBody>
          <a:bodyPr/>
          <a:lstStyle>
            <a:lvl1pPr algn="l" rtl="0" eaLnBrk="0" fontAlgn="base" hangingPunct="0">
              <a:spcBef>
                <a:spcPct val="0"/>
              </a:spcBef>
              <a:spcAft>
                <a:spcPct val="0"/>
              </a:spcAft>
              <a:defRPr sz="3000" kern="1200" cap="small">
                <a:solidFill>
                  <a:schemeClr val="tx2"/>
                </a:solidFill>
                <a:latin typeface="+mj-lt"/>
                <a:ea typeface="+mj-ea"/>
                <a:cs typeface="+mj-cs"/>
              </a:defRPr>
            </a:lvl1pPr>
            <a:lvl2pPr algn="l" rtl="0" eaLnBrk="0" fontAlgn="base" hangingPunct="0">
              <a:spcBef>
                <a:spcPct val="0"/>
              </a:spcBef>
              <a:spcAft>
                <a:spcPct val="0"/>
              </a:spcAft>
              <a:defRPr sz="3000">
                <a:solidFill>
                  <a:schemeClr val="tx2"/>
                </a:solidFill>
                <a:latin typeface="Century Schoolbook"/>
              </a:defRPr>
            </a:lvl2pPr>
            <a:lvl3pPr algn="l" rtl="0" eaLnBrk="0" fontAlgn="base" hangingPunct="0">
              <a:spcBef>
                <a:spcPct val="0"/>
              </a:spcBef>
              <a:spcAft>
                <a:spcPct val="0"/>
              </a:spcAft>
              <a:defRPr sz="3000">
                <a:solidFill>
                  <a:schemeClr val="tx2"/>
                </a:solidFill>
                <a:latin typeface="Century Schoolbook"/>
              </a:defRPr>
            </a:lvl3pPr>
            <a:lvl4pPr algn="l" rtl="0" eaLnBrk="0" fontAlgn="base" hangingPunct="0">
              <a:spcBef>
                <a:spcPct val="0"/>
              </a:spcBef>
              <a:spcAft>
                <a:spcPct val="0"/>
              </a:spcAft>
              <a:defRPr sz="3000">
                <a:solidFill>
                  <a:schemeClr val="tx2"/>
                </a:solidFill>
                <a:latin typeface="Century Schoolbook"/>
              </a:defRPr>
            </a:lvl4pPr>
            <a:lvl5pPr algn="l" rtl="0" eaLnBrk="0" fontAlgn="base" hangingPunct="0">
              <a:spcBef>
                <a:spcPct val="0"/>
              </a:spcBef>
              <a:spcAft>
                <a:spcPct val="0"/>
              </a:spcAft>
              <a:defRPr sz="3000">
                <a:solidFill>
                  <a:schemeClr val="tx2"/>
                </a:solidFill>
                <a:latin typeface="Century Schoolbook"/>
              </a:defRPr>
            </a:lvl5pPr>
            <a:lvl6pPr marL="457200" algn="l" rtl="0" fontAlgn="base">
              <a:spcBef>
                <a:spcPct val="0"/>
              </a:spcBef>
              <a:spcAft>
                <a:spcPct val="0"/>
              </a:spcAft>
              <a:defRPr sz="3000">
                <a:solidFill>
                  <a:schemeClr val="tx2"/>
                </a:solidFill>
                <a:latin typeface="Century Schoolbook"/>
              </a:defRPr>
            </a:lvl6pPr>
            <a:lvl7pPr marL="914400" algn="l" rtl="0" fontAlgn="base">
              <a:spcBef>
                <a:spcPct val="0"/>
              </a:spcBef>
              <a:spcAft>
                <a:spcPct val="0"/>
              </a:spcAft>
              <a:defRPr sz="3000">
                <a:solidFill>
                  <a:schemeClr val="tx2"/>
                </a:solidFill>
                <a:latin typeface="Century Schoolbook"/>
              </a:defRPr>
            </a:lvl7pPr>
            <a:lvl8pPr marL="1371600" algn="l" rtl="0" fontAlgn="base">
              <a:spcBef>
                <a:spcPct val="0"/>
              </a:spcBef>
              <a:spcAft>
                <a:spcPct val="0"/>
              </a:spcAft>
              <a:defRPr sz="3000">
                <a:solidFill>
                  <a:schemeClr val="tx2"/>
                </a:solidFill>
                <a:latin typeface="Century Schoolbook"/>
              </a:defRPr>
            </a:lvl8pPr>
            <a:lvl9pPr marL="1828800" algn="l" rtl="0" fontAlgn="base">
              <a:spcBef>
                <a:spcPct val="0"/>
              </a:spcBef>
              <a:spcAft>
                <a:spcPct val="0"/>
              </a:spcAft>
              <a:defRPr sz="3000">
                <a:solidFill>
                  <a:schemeClr val="tx2"/>
                </a:solidFill>
                <a:latin typeface="Century Schoolbook"/>
              </a:defRPr>
            </a:lvl9pPr>
          </a:lstStyle>
          <a:p>
            <a:pPr algn="ctr" eaLnBrk="1" fontAlgn="auto" hangingPunct="1">
              <a:spcAft>
                <a:spcPts val="0"/>
              </a:spcAft>
              <a:defRPr/>
            </a:pPr>
            <a:r>
              <a:rPr lang="en-GB" sz="2400" dirty="0">
                <a:latin typeface="Arial Narrow" panose="020B0606020202030204" pitchFamily="34" charset="0"/>
              </a:rPr>
              <a:t>UK and National: Annual Bedroom Occupancy </a:t>
            </a:r>
          </a:p>
          <a:p>
            <a:pPr algn="ctr" eaLnBrk="1" fontAlgn="auto" hangingPunct="1">
              <a:spcAft>
                <a:spcPts val="0"/>
              </a:spcAft>
              <a:defRPr/>
            </a:pPr>
            <a:r>
              <a:rPr lang="en-GB" sz="2400" dirty="0">
                <a:latin typeface="Arial Narrow" panose="020B0606020202030204" pitchFamily="34" charset="0"/>
              </a:rPr>
              <a:t>Trends - averages</a:t>
            </a:r>
          </a:p>
          <a:p>
            <a:pPr algn="ctr" eaLnBrk="1" fontAlgn="auto" hangingPunct="1">
              <a:spcAft>
                <a:spcPts val="0"/>
              </a:spcAft>
              <a:defRPr/>
            </a:pPr>
            <a:r>
              <a:rPr lang="en-GB" sz="2400" dirty="0">
                <a:latin typeface="Arial Narrow" panose="020B0606020202030204" pitchFamily="34" charset="0"/>
              </a:rPr>
              <a:t>2012-2015</a:t>
            </a:r>
            <a:endParaRPr lang="en-GB" sz="2400" b="1" dirty="0">
              <a:latin typeface="Arial Narrow" panose="020B0606020202030204"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075" y="1476375"/>
            <a:ext cx="6343650" cy="2090738"/>
          </a:xfrm>
        </p:spPr>
        <p:txBody>
          <a:bodyPr/>
          <a:lstStyle/>
          <a:p>
            <a:pPr>
              <a:defRPr/>
            </a:pPr>
            <a:r>
              <a:rPr lang="en-GB" dirty="0"/>
              <a:t>Bedspace Occupancy: </a:t>
            </a:r>
            <a:br>
              <a:rPr lang="en-GB" dirty="0"/>
            </a:br>
            <a:r>
              <a:rPr lang="en-GB" dirty="0"/>
              <a:t>UK and National</a:t>
            </a:r>
          </a:p>
        </p:txBody>
      </p:sp>
      <p:sp>
        <p:nvSpPr>
          <p:cNvPr id="4" name="Footer Placeholder 3"/>
          <p:cNvSpPr>
            <a:spLocks noGrp="1"/>
          </p:cNvSpPr>
          <p:nvPr>
            <p:ph type="ftr" sz="quarter" idx="11"/>
          </p:nvPr>
        </p:nvSpPr>
        <p:spPr/>
        <p:txBody>
          <a:bodyPr/>
          <a:lstStyle/>
          <a:p>
            <a:pPr>
              <a:defRPr/>
            </a:pP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554038" y="322263"/>
            <a:ext cx="8332787" cy="577850"/>
          </a:xfrm>
        </p:spPr>
        <p:txBody>
          <a:bodyPr>
            <a:noAutofit/>
          </a:bodyPr>
          <a:lstStyle/>
          <a:p>
            <a:pPr algn="ctr" eaLnBrk="1" fontAlgn="auto" hangingPunct="1">
              <a:spcAft>
                <a:spcPts val="0"/>
              </a:spcAft>
              <a:defRPr/>
            </a:pPr>
            <a:r>
              <a:rPr lang="en-GB" sz="2400" dirty="0">
                <a:solidFill>
                  <a:srgbClr val="575F6D"/>
                </a:solidFill>
                <a:latin typeface="Arial Narrow" panose="020B0606020202030204" pitchFamily="34" charset="0"/>
              </a:rPr>
              <a:t>UK and National: Annual Bedspace Occupancy 2012-2016</a:t>
            </a:r>
            <a:endParaRPr lang="en-GB" sz="2400" dirty="0">
              <a:latin typeface="Arial Narrow" panose="020B0606020202030204" pitchFamily="34" charset="0"/>
            </a:endParaRPr>
          </a:p>
        </p:txBody>
      </p:sp>
      <p:graphicFrame>
        <p:nvGraphicFramePr>
          <p:cNvPr id="2" name="Content Placeholder 4"/>
          <p:cNvGraphicFramePr>
            <a:graphicFrameLocks noGrp="1"/>
          </p:cNvGraphicFramePr>
          <p:nvPr>
            <p:ph sz="quarter" idx="1"/>
            <p:extLst>
              <p:ext uri="{D42A27DB-BD31-4B8C-83A1-F6EECF244321}">
                <p14:modId xmlns:p14="http://schemas.microsoft.com/office/powerpoint/2010/main" val="1871967752"/>
              </p:ext>
            </p:extLst>
          </p:nvPr>
        </p:nvGraphicFramePr>
        <p:xfrm>
          <a:off x="1168400" y="1187450"/>
          <a:ext cx="6792913" cy="5106988"/>
        </p:xfrm>
        <a:graphic>
          <a:graphicData uri="http://schemas.openxmlformats.org/drawingml/2006/chart">
            <c:chart xmlns:c="http://schemas.openxmlformats.org/drawingml/2006/chart" xmlns:r="http://schemas.openxmlformats.org/officeDocument/2006/relationships" r:id="rId2"/>
          </a:graphicData>
        </a:graphic>
      </p:graphicFrame>
      <p:sp>
        <p:nvSpPr>
          <p:cNvPr id="7" name="Title 1"/>
          <p:cNvSpPr txBox="1">
            <a:spLocks/>
          </p:cNvSpPr>
          <p:nvPr/>
        </p:nvSpPr>
        <p:spPr>
          <a:xfrm>
            <a:off x="554038" y="412750"/>
            <a:ext cx="8105775" cy="723900"/>
          </a:xfrm>
          <a:prstGeom prst="rect">
            <a:avLst/>
          </a:prstGeom>
        </p:spPr>
        <p:txBody>
          <a:bodyPr anchor="b"/>
          <a:lstStyle/>
          <a:p>
            <a:pPr eaLnBrk="1" fontAlgn="auto" hangingPunct="1">
              <a:spcAft>
                <a:spcPts val="0"/>
              </a:spcAft>
              <a:defRPr/>
            </a:pPr>
            <a:endParaRPr lang="en-GB" sz="1700" cap="small" dirty="0">
              <a:solidFill>
                <a:schemeClr val="tx2"/>
              </a:solidFill>
              <a:latin typeface="+mj-lt"/>
              <a:ea typeface="+mj-ea"/>
              <a:cs typeface="+mj-cs"/>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612502557"/>
              </p:ext>
            </p:extLst>
          </p:nvPr>
        </p:nvGraphicFramePr>
        <p:xfrm>
          <a:off x="377825" y="971550"/>
          <a:ext cx="7993068" cy="5792784"/>
        </p:xfrm>
        <a:graphic>
          <a:graphicData uri="http://schemas.openxmlformats.org/drawingml/2006/table">
            <a:tbl>
              <a:tblPr/>
              <a:tblGrid>
                <a:gridCol w="720770">
                  <a:extLst>
                    <a:ext uri="{9D8B030D-6E8A-4147-A177-3AD203B41FA5}">
                      <a16:colId xmlns:a16="http://schemas.microsoft.com/office/drawing/2014/main" val="20000"/>
                    </a:ext>
                  </a:extLst>
                </a:gridCol>
                <a:gridCol w="432047">
                  <a:extLst>
                    <a:ext uri="{9D8B030D-6E8A-4147-A177-3AD203B41FA5}">
                      <a16:colId xmlns:a16="http://schemas.microsoft.com/office/drawing/2014/main" val="20001"/>
                    </a:ext>
                  </a:extLst>
                </a:gridCol>
                <a:gridCol w="317553">
                  <a:extLst>
                    <a:ext uri="{9D8B030D-6E8A-4147-A177-3AD203B41FA5}">
                      <a16:colId xmlns:a16="http://schemas.microsoft.com/office/drawing/2014/main" val="20002"/>
                    </a:ext>
                  </a:extLst>
                </a:gridCol>
                <a:gridCol w="283669">
                  <a:extLst>
                    <a:ext uri="{9D8B030D-6E8A-4147-A177-3AD203B41FA5}">
                      <a16:colId xmlns:a16="http://schemas.microsoft.com/office/drawing/2014/main" val="20003"/>
                    </a:ext>
                  </a:extLst>
                </a:gridCol>
                <a:gridCol w="283668">
                  <a:extLst>
                    <a:ext uri="{9D8B030D-6E8A-4147-A177-3AD203B41FA5}">
                      <a16:colId xmlns:a16="http://schemas.microsoft.com/office/drawing/2014/main" val="20004"/>
                    </a:ext>
                  </a:extLst>
                </a:gridCol>
                <a:gridCol w="283669">
                  <a:extLst>
                    <a:ext uri="{9D8B030D-6E8A-4147-A177-3AD203B41FA5}">
                      <a16:colId xmlns:a16="http://schemas.microsoft.com/office/drawing/2014/main" val="20005"/>
                    </a:ext>
                  </a:extLst>
                </a:gridCol>
                <a:gridCol w="283668">
                  <a:extLst>
                    <a:ext uri="{9D8B030D-6E8A-4147-A177-3AD203B41FA5}">
                      <a16:colId xmlns:a16="http://schemas.microsoft.com/office/drawing/2014/main" val="20006"/>
                    </a:ext>
                  </a:extLst>
                </a:gridCol>
                <a:gridCol w="283669">
                  <a:extLst>
                    <a:ext uri="{9D8B030D-6E8A-4147-A177-3AD203B41FA5}">
                      <a16:colId xmlns:a16="http://schemas.microsoft.com/office/drawing/2014/main" val="20007"/>
                    </a:ext>
                  </a:extLst>
                </a:gridCol>
                <a:gridCol w="281991">
                  <a:extLst>
                    <a:ext uri="{9D8B030D-6E8A-4147-A177-3AD203B41FA5}">
                      <a16:colId xmlns:a16="http://schemas.microsoft.com/office/drawing/2014/main" val="20008"/>
                    </a:ext>
                  </a:extLst>
                </a:gridCol>
                <a:gridCol w="283668">
                  <a:extLst>
                    <a:ext uri="{9D8B030D-6E8A-4147-A177-3AD203B41FA5}">
                      <a16:colId xmlns:a16="http://schemas.microsoft.com/office/drawing/2014/main" val="20009"/>
                    </a:ext>
                  </a:extLst>
                </a:gridCol>
                <a:gridCol w="283669">
                  <a:extLst>
                    <a:ext uri="{9D8B030D-6E8A-4147-A177-3AD203B41FA5}">
                      <a16:colId xmlns:a16="http://schemas.microsoft.com/office/drawing/2014/main" val="20010"/>
                    </a:ext>
                  </a:extLst>
                </a:gridCol>
                <a:gridCol w="283668">
                  <a:extLst>
                    <a:ext uri="{9D8B030D-6E8A-4147-A177-3AD203B41FA5}">
                      <a16:colId xmlns:a16="http://schemas.microsoft.com/office/drawing/2014/main" val="20011"/>
                    </a:ext>
                  </a:extLst>
                </a:gridCol>
                <a:gridCol w="283669">
                  <a:extLst>
                    <a:ext uri="{9D8B030D-6E8A-4147-A177-3AD203B41FA5}">
                      <a16:colId xmlns:a16="http://schemas.microsoft.com/office/drawing/2014/main" val="20012"/>
                    </a:ext>
                  </a:extLst>
                </a:gridCol>
                <a:gridCol w="283668">
                  <a:extLst>
                    <a:ext uri="{9D8B030D-6E8A-4147-A177-3AD203B41FA5}">
                      <a16:colId xmlns:a16="http://schemas.microsoft.com/office/drawing/2014/main" val="20013"/>
                    </a:ext>
                  </a:extLst>
                </a:gridCol>
                <a:gridCol w="283669">
                  <a:extLst>
                    <a:ext uri="{9D8B030D-6E8A-4147-A177-3AD203B41FA5}">
                      <a16:colId xmlns:a16="http://schemas.microsoft.com/office/drawing/2014/main" val="20014"/>
                    </a:ext>
                  </a:extLst>
                </a:gridCol>
                <a:gridCol w="283668">
                  <a:extLst>
                    <a:ext uri="{9D8B030D-6E8A-4147-A177-3AD203B41FA5}">
                      <a16:colId xmlns:a16="http://schemas.microsoft.com/office/drawing/2014/main" val="20015"/>
                    </a:ext>
                  </a:extLst>
                </a:gridCol>
                <a:gridCol w="283669">
                  <a:extLst>
                    <a:ext uri="{9D8B030D-6E8A-4147-A177-3AD203B41FA5}">
                      <a16:colId xmlns:a16="http://schemas.microsoft.com/office/drawing/2014/main" val="20016"/>
                    </a:ext>
                  </a:extLst>
                </a:gridCol>
                <a:gridCol w="283668">
                  <a:extLst>
                    <a:ext uri="{9D8B030D-6E8A-4147-A177-3AD203B41FA5}">
                      <a16:colId xmlns:a16="http://schemas.microsoft.com/office/drawing/2014/main" val="20017"/>
                    </a:ext>
                  </a:extLst>
                </a:gridCol>
                <a:gridCol w="283669">
                  <a:extLst>
                    <a:ext uri="{9D8B030D-6E8A-4147-A177-3AD203B41FA5}">
                      <a16:colId xmlns:a16="http://schemas.microsoft.com/office/drawing/2014/main" val="20018"/>
                    </a:ext>
                  </a:extLst>
                </a:gridCol>
                <a:gridCol w="283668">
                  <a:extLst>
                    <a:ext uri="{9D8B030D-6E8A-4147-A177-3AD203B41FA5}">
                      <a16:colId xmlns:a16="http://schemas.microsoft.com/office/drawing/2014/main" val="20019"/>
                    </a:ext>
                  </a:extLst>
                </a:gridCol>
                <a:gridCol w="283669">
                  <a:extLst>
                    <a:ext uri="{9D8B030D-6E8A-4147-A177-3AD203B41FA5}">
                      <a16:colId xmlns:a16="http://schemas.microsoft.com/office/drawing/2014/main" val="20020"/>
                    </a:ext>
                  </a:extLst>
                </a:gridCol>
                <a:gridCol w="283668">
                  <a:extLst>
                    <a:ext uri="{9D8B030D-6E8A-4147-A177-3AD203B41FA5}">
                      <a16:colId xmlns:a16="http://schemas.microsoft.com/office/drawing/2014/main" val="20021"/>
                    </a:ext>
                  </a:extLst>
                </a:gridCol>
                <a:gridCol w="283669">
                  <a:extLst>
                    <a:ext uri="{9D8B030D-6E8A-4147-A177-3AD203B41FA5}">
                      <a16:colId xmlns:a16="http://schemas.microsoft.com/office/drawing/2014/main" val="20022"/>
                    </a:ext>
                  </a:extLst>
                </a:gridCol>
                <a:gridCol w="283668">
                  <a:extLst>
                    <a:ext uri="{9D8B030D-6E8A-4147-A177-3AD203B41FA5}">
                      <a16:colId xmlns:a16="http://schemas.microsoft.com/office/drawing/2014/main" val="20023"/>
                    </a:ext>
                  </a:extLst>
                </a:gridCol>
                <a:gridCol w="283669">
                  <a:extLst>
                    <a:ext uri="{9D8B030D-6E8A-4147-A177-3AD203B41FA5}">
                      <a16:colId xmlns:a16="http://schemas.microsoft.com/office/drawing/2014/main" val="20024"/>
                    </a:ext>
                  </a:extLst>
                </a:gridCol>
                <a:gridCol w="283668">
                  <a:extLst>
                    <a:ext uri="{9D8B030D-6E8A-4147-A177-3AD203B41FA5}">
                      <a16:colId xmlns:a16="http://schemas.microsoft.com/office/drawing/2014/main" val="20025"/>
                    </a:ext>
                  </a:extLst>
                </a:gridCol>
              </a:tblGrid>
              <a:tr h="274325">
                <a:tc gridSpan="26">
                  <a:txBody>
                    <a:bodyPr/>
                    <a:lstStyle>
                      <a:lvl1pPr marL="730250" indent="-730250">
                        <a:spcBef>
                          <a:spcPts val="600"/>
                        </a:spcBef>
                        <a:buClr>
                          <a:schemeClr val="accent1"/>
                        </a:buClr>
                        <a:buSzPct val="70000"/>
                        <a:buFont typeface="Wingdings" pitchFamily="2" charset="2"/>
                        <a:tabLst>
                          <a:tab pos="539750" algn="l"/>
                          <a:tab pos="730250" algn="l"/>
                          <a:tab pos="900113" algn="l"/>
                          <a:tab pos="1260475" algn="l"/>
                        </a:tabLst>
                        <a:defRPr sz="2000">
                          <a:solidFill>
                            <a:schemeClr val="tx1"/>
                          </a:solidFill>
                          <a:latin typeface="Century Schoolbook"/>
                        </a:defRPr>
                      </a:lvl1pPr>
                      <a:lvl2pPr marL="742950" indent="-285750">
                        <a:spcBef>
                          <a:spcPct val="20000"/>
                        </a:spcBef>
                        <a:buClr>
                          <a:schemeClr val="accent1"/>
                        </a:buClr>
                        <a:buSzPct val="80000"/>
                        <a:buFont typeface="Wingdings 2" pitchFamily="18" charset="2"/>
                        <a:tabLst>
                          <a:tab pos="539750" algn="l"/>
                          <a:tab pos="730250" algn="l"/>
                          <a:tab pos="900113" algn="l"/>
                          <a:tab pos="1260475" algn="l"/>
                        </a:tabLst>
                        <a:defRPr sz="1900">
                          <a:solidFill>
                            <a:schemeClr val="tx1"/>
                          </a:solidFill>
                          <a:latin typeface="Century Schoolbook"/>
                        </a:defRPr>
                      </a:lvl2pPr>
                      <a:lvl3pPr marL="1143000" indent="-228600">
                        <a:spcBef>
                          <a:spcPct val="20000"/>
                        </a:spcBef>
                        <a:buClr>
                          <a:srgbClr val="C6053D"/>
                        </a:buClr>
                        <a:buSzPct val="60000"/>
                        <a:buFont typeface="Wingdings" pitchFamily="2" charset="2"/>
                        <a:tabLst>
                          <a:tab pos="539750" algn="l"/>
                          <a:tab pos="730250" algn="l"/>
                          <a:tab pos="900113" algn="l"/>
                          <a:tab pos="1260475" algn="l"/>
                        </a:tabLst>
                        <a:defRPr sz="1600">
                          <a:solidFill>
                            <a:schemeClr val="tx1"/>
                          </a:solidFill>
                          <a:latin typeface="Century Schoolbook"/>
                        </a:defRPr>
                      </a:lvl3pPr>
                      <a:lvl4pPr marL="1600200" indent="-228600">
                        <a:spcBef>
                          <a:spcPct val="20000"/>
                        </a:spcBef>
                        <a:buClr>
                          <a:srgbClr val="EEAAB1"/>
                        </a:buClr>
                        <a:buSzPct val="60000"/>
                        <a:buFont typeface="Wingdings" pitchFamily="2" charset="2"/>
                        <a:tabLst>
                          <a:tab pos="539750" algn="l"/>
                          <a:tab pos="730250" algn="l"/>
                          <a:tab pos="900113" algn="l"/>
                          <a:tab pos="1260475" algn="l"/>
                        </a:tabLst>
                        <a:defRPr sz="1600">
                          <a:solidFill>
                            <a:schemeClr val="tx1"/>
                          </a:solidFill>
                          <a:latin typeface="Century Schoolbook"/>
                        </a:defRPr>
                      </a:lvl4pPr>
                      <a:lvl5pPr marL="2057400" indent="-228600">
                        <a:spcBef>
                          <a:spcPct val="20000"/>
                        </a:spcBef>
                        <a:buClr>
                          <a:srgbClr val="BDCAE9"/>
                        </a:buClr>
                        <a:buSzPct val="68000"/>
                        <a:buFont typeface="Wingdings 2" pitchFamily="18" charset="2"/>
                        <a:tabLst>
                          <a:tab pos="539750" algn="l"/>
                          <a:tab pos="730250" algn="l"/>
                          <a:tab pos="900113" algn="l"/>
                          <a:tab pos="1260475" algn="l"/>
                        </a:tabLst>
                        <a:defRPr sz="1400">
                          <a:solidFill>
                            <a:schemeClr val="tx1"/>
                          </a:solidFill>
                          <a:latin typeface="Century Schoolbook"/>
                        </a:defRPr>
                      </a:lvl5pPr>
                      <a:lvl6pPr marL="2514600" indent="-228600" eaLnBrk="0" fontAlgn="base" hangingPunct="0">
                        <a:spcBef>
                          <a:spcPct val="20000"/>
                        </a:spcBef>
                        <a:spcAft>
                          <a:spcPct val="0"/>
                        </a:spcAft>
                        <a:buClr>
                          <a:srgbClr val="BDCAE9"/>
                        </a:buClr>
                        <a:buSzPct val="68000"/>
                        <a:buFont typeface="Wingdings 2" pitchFamily="18" charset="2"/>
                        <a:tabLst>
                          <a:tab pos="539750" algn="l"/>
                          <a:tab pos="730250" algn="l"/>
                          <a:tab pos="900113" algn="l"/>
                          <a:tab pos="1260475" algn="l"/>
                        </a:tabLst>
                        <a:defRPr sz="1400">
                          <a:solidFill>
                            <a:schemeClr val="tx1"/>
                          </a:solidFill>
                          <a:latin typeface="Century Schoolbook"/>
                        </a:defRPr>
                      </a:lvl6pPr>
                      <a:lvl7pPr marL="2971800" indent="-228600" eaLnBrk="0" fontAlgn="base" hangingPunct="0">
                        <a:spcBef>
                          <a:spcPct val="20000"/>
                        </a:spcBef>
                        <a:spcAft>
                          <a:spcPct val="0"/>
                        </a:spcAft>
                        <a:buClr>
                          <a:srgbClr val="BDCAE9"/>
                        </a:buClr>
                        <a:buSzPct val="68000"/>
                        <a:buFont typeface="Wingdings 2" pitchFamily="18" charset="2"/>
                        <a:tabLst>
                          <a:tab pos="539750" algn="l"/>
                          <a:tab pos="730250" algn="l"/>
                          <a:tab pos="900113" algn="l"/>
                          <a:tab pos="1260475" algn="l"/>
                        </a:tabLst>
                        <a:defRPr sz="1400">
                          <a:solidFill>
                            <a:schemeClr val="tx1"/>
                          </a:solidFill>
                          <a:latin typeface="Century Schoolbook"/>
                        </a:defRPr>
                      </a:lvl7pPr>
                      <a:lvl8pPr marL="3429000" indent="-228600" eaLnBrk="0" fontAlgn="base" hangingPunct="0">
                        <a:spcBef>
                          <a:spcPct val="20000"/>
                        </a:spcBef>
                        <a:spcAft>
                          <a:spcPct val="0"/>
                        </a:spcAft>
                        <a:buClr>
                          <a:srgbClr val="BDCAE9"/>
                        </a:buClr>
                        <a:buSzPct val="68000"/>
                        <a:buFont typeface="Wingdings 2" pitchFamily="18" charset="2"/>
                        <a:tabLst>
                          <a:tab pos="539750" algn="l"/>
                          <a:tab pos="730250" algn="l"/>
                          <a:tab pos="900113" algn="l"/>
                          <a:tab pos="1260475" algn="l"/>
                        </a:tabLst>
                        <a:defRPr sz="1400">
                          <a:solidFill>
                            <a:schemeClr val="tx1"/>
                          </a:solidFill>
                          <a:latin typeface="Century Schoolbook"/>
                        </a:defRPr>
                      </a:lvl8pPr>
                      <a:lvl9pPr marL="3886200" indent="-228600" eaLnBrk="0" fontAlgn="base" hangingPunct="0">
                        <a:spcBef>
                          <a:spcPct val="20000"/>
                        </a:spcBef>
                        <a:spcAft>
                          <a:spcPct val="0"/>
                        </a:spcAft>
                        <a:buClr>
                          <a:srgbClr val="BDCAE9"/>
                        </a:buClr>
                        <a:buSzPct val="68000"/>
                        <a:buFont typeface="Wingdings 2" pitchFamily="18" charset="2"/>
                        <a:tabLst>
                          <a:tab pos="539750" algn="l"/>
                          <a:tab pos="730250" algn="l"/>
                          <a:tab pos="900113" algn="l"/>
                          <a:tab pos="1260475" algn="l"/>
                        </a:tabLst>
                        <a:defRPr sz="1400">
                          <a:solidFill>
                            <a:schemeClr val="tx1"/>
                          </a:solidFill>
                          <a:latin typeface="Century Schoolbook"/>
                        </a:defRPr>
                      </a:lvl9pPr>
                    </a:lstStyle>
                    <a:p>
                      <a:pPr marL="730250" marR="0" lvl="0" indent="-730250" algn="l" defTabSz="914400" rtl="0" eaLnBrk="1" fontAlgn="base" latinLnBrk="0" hangingPunct="1">
                        <a:lnSpc>
                          <a:spcPct val="150000"/>
                        </a:lnSpc>
                        <a:spcBef>
                          <a:spcPts val="200"/>
                        </a:spcBef>
                        <a:spcAft>
                          <a:spcPts val="200"/>
                        </a:spcAft>
                        <a:buClrTx/>
                        <a:buSzTx/>
                        <a:buFontTx/>
                        <a:buNone/>
                        <a:tabLst>
                          <a:tab pos="539750" algn="l"/>
                          <a:tab pos="730250" algn="l"/>
                          <a:tab pos="900113" algn="l"/>
                          <a:tab pos="1260475" algn="l"/>
                        </a:tabLst>
                      </a:pPr>
                      <a:r>
                        <a:rPr kumimoji="0" lang="en-GB" altLang="en-US" sz="1200" b="1" i="0" u="none" strike="noStrike" cap="none" normalizeH="0" baseline="0" dirty="0">
                          <a:ln>
                            <a:noFill/>
                          </a:ln>
                          <a:solidFill>
                            <a:schemeClr val="bg1"/>
                          </a:solidFill>
                          <a:effectLst/>
                          <a:latin typeface="Arial Narrow" pitchFamily="34" charset="0"/>
                        </a:rPr>
                        <a:t>Table 3: UK and National: Bedspace Occupancy 2012 - 2016</a:t>
                      </a:r>
                      <a:endParaRPr kumimoji="0" lang="en-GB" altLang="en-US" sz="1200" b="1" i="0" u="none" strike="noStrike" cap="none" normalizeH="0" baseline="0" dirty="0">
                        <a:ln>
                          <a:noFill/>
                        </a:ln>
                        <a:solidFill>
                          <a:schemeClr val="bg1"/>
                        </a:solidFill>
                        <a:effectLst/>
                        <a:latin typeface="Arial Narrow" pitchFamily="34" charset="0"/>
                        <a:cs typeface="Times New Roman" pitchFamily="18" charset="0"/>
                      </a:endParaRPr>
                    </a:p>
                  </a:txBody>
                  <a:tcPr marL="46776" marR="46776"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10747"/>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0"/>
                  </a:ext>
                </a:extLst>
              </a:tr>
              <a:tr h="247308">
                <a:tc rowSpan="3">
                  <a:txBody>
                    <a:bodyPr/>
                    <a:lstStyle>
                      <a:lvl1pPr>
                        <a:spcBef>
                          <a:spcPts val="600"/>
                        </a:spcBef>
                        <a:buClr>
                          <a:schemeClr val="accent1"/>
                        </a:buClr>
                        <a:buSzPct val="70000"/>
                        <a:buFont typeface="Wingdings" pitchFamily="2" charset="2"/>
                        <a:tabLst>
                          <a:tab pos="539750" algn="l"/>
                          <a:tab pos="900113" algn="l"/>
                          <a:tab pos="1260475" algn="l"/>
                          <a:tab pos="2636838" algn="ctr"/>
                          <a:tab pos="5273675" algn="r"/>
                        </a:tabLst>
                        <a:defRPr sz="2000">
                          <a:solidFill>
                            <a:schemeClr val="tx1"/>
                          </a:solidFill>
                          <a:latin typeface="Century Schoolbook"/>
                        </a:defRPr>
                      </a:lvl1pPr>
                      <a:lvl2pPr marL="742950" indent="-285750">
                        <a:spcBef>
                          <a:spcPct val="20000"/>
                        </a:spcBef>
                        <a:buClr>
                          <a:schemeClr val="accent1"/>
                        </a:buClr>
                        <a:buSzPct val="80000"/>
                        <a:buFont typeface="Wingdings 2" pitchFamily="18" charset="2"/>
                        <a:tabLst>
                          <a:tab pos="539750" algn="l"/>
                          <a:tab pos="900113" algn="l"/>
                          <a:tab pos="1260475" algn="l"/>
                          <a:tab pos="2636838" algn="ctr"/>
                          <a:tab pos="5273675" algn="r"/>
                        </a:tabLst>
                        <a:defRPr sz="1900">
                          <a:solidFill>
                            <a:schemeClr val="tx1"/>
                          </a:solidFill>
                          <a:latin typeface="Century Schoolbook"/>
                        </a:defRPr>
                      </a:lvl2pPr>
                      <a:lvl3pPr marL="1143000" indent="-228600">
                        <a:spcBef>
                          <a:spcPct val="20000"/>
                        </a:spcBef>
                        <a:buClr>
                          <a:srgbClr val="C6053D"/>
                        </a:buClr>
                        <a:buSzPct val="60000"/>
                        <a:buFont typeface="Wingdings" pitchFamily="2" charset="2"/>
                        <a:tabLst>
                          <a:tab pos="539750" algn="l"/>
                          <a:tab pos="900113" algn="l"/>
                          <a:tab pos="1260475" algn="l"/>
                          <a:tab pos="2636838" algn="ctr"/>
                          <a:tab pos="5273675" algn="r"/>
                        </a:tabLst>
                        <a:defRPr sz="1600">
                          <a:solidFill>
                            <a:schemeClr val="tx1"/>
                          </a:solidFill>
                          <a:latin typeface="Century Schoolbook"/>
                        </a:defRPr>
                      </a:lvl3pPr>
                      <a:lvl4pPr marL="1600200" indent="-228600">
                        <a:spcBef>
                          <a:spcPct val="20000"/>
                        </a:spcBef>
                        <a:buClr>
                          <a:srgbClr val="EEAAB1"/>
                        </a:buClr>
                        <a:buSzPct val="60000"/>
                        <a:buFont typeface="Wingdings" pitchFamily="2" charset="2"/>
                        <a:tabLst>
                          <a:tab pos="539750" algn="l"/>
                          <a:tab pos="900113" algn="l"/>
                          <a:tab pos="1260475" algn="l"/>
                          <a:tab pos="2636838" algn="ctr"/>
                          <a:tab pos="5273675" algn="r"/>
                        </a:tabLst>
                        <a:defRPr sz="1600">
                          <a:solidFill>
                            <a:schemeClr val="tx1"/>
                          </a:solidFill>
                          <a:latin typeface="Century Schoolbook"/>
                        </a:defRPr>
                      </a:lvl4pPr>
                      <a:lvl5pPr marL="2057400" indent="-228600">
                        <a:spcBef>
                          <a:spcPct val="20000"/>
                        </a:spcBef>
                        <a:buClr>
                          <a:srgbClr val="BDCAE9"/>
                        </a:buClr>
                        <a:buSzPct val="68000"/>
                        <a:buFont typeface="Wingdings 2" pitchFamily="18" charset="2"/>
                        <a:tabLst>
                          <a:tab pos="539750" algn="l"/>
                          <a:tab pos="900113" algn="l"/>
                          <a:tab pos="1260475" algn="l"/>
                          <a:tab pos="2636838" algn="ctr"/>
                          <a:tab pos="5273675" algn="r"/>
                        </a:tabLst>
                        <a:defRPr sz="1400">
                          <a:solidFill>
                            <a:schemeClr val="tx1"/>
                          </a:solidFill>
                          <a:latin typeface="Century Schoolbook"/>
                        </a:defRPr>
                      </a:lvl5pPr>
                      <a:lvl6pPr marL="2514600" indent="-228600" eaLnBrk="0" fontAlgn="base" hangingPunct="0">
                        <a:spcBef>
                          <a:spcPct val="20000"/>
                        </a:spcBef>
                        <a:spcAft>
                          <a:spcPct val="0"/>
                        </a:spcAft>
                        <a:buClr>
                          <a:srgbClr val="BDCAE9"/>
                        </a:buClr>
                        <a:buSzPct val="68000"/>
                        <a:buFont typeface="Wingdings 2" pitchFamily="18" charset="2"/>
                        <a:tabLst>
                          <a:tab pos="539750" algn="l"/>
                          <a:tab pos="900113" algn="l"/>
                          <a:tab pos="1260475" algn="l"/>
                          <a:tab pos="2636838" algn="ctr"/>
                          <a:tab pos="5273675" algn="r"/>
                        </a:tabLst>
                        <a:defRPr sz="1400">
                          <a:solidFill>
                            <a:schemeClr val="tx1"/>
                          </a:solidFill>
                          <a:latin typeface="Century Schoolbook"/>
                        </a:defRPr>
                      </a:lvl6pPr>
                      <a:lvl7pPr marL="2971800" indent="-228600" eaLnBrk="0" fontAlgn="base" hangingPunct="0">
                        <a:spcBef>
                          <a:spcPct val="20000"/>
                        </a:spcBef>
                        <a:spcAft>
                          <a:spcPct val="0"/>
                        </a:spcAft>
                        <a:buClr>
                          <a:srgbClr val="BDCAE9"/>
                        </a:buClr>
                        <a:buSzPct val="68000"/>
                        <a:buFont typeface="Wingdings 2" pitchFamily="18" charset="2"/>
                        <a:tabLst>
                          <a:tab pos="539750" algn="l"/>
                          <a:tab pos="900113" algn="l"/>
                          <a:tab pos="1260475" algn="l"/>
                          <a:tab pos="2636838" algn="ctr"/>
                          <a:tab pos="5273675" algn="r"/>
                        </a:tabLst>
                        <a:defRPr sz="1400">
                          <a:solidFill>
                            <a:schemeClr val="tx1"/>
                          </a:solidFill>
                          <a:latin typeface="Century Schoolbook"/>
                        </a:defRPr>
                      </a:lvl7pPr>
                      <a:lvl8pPr marL="3429000" indent="-228600" eaLnBrk="0" fontAlgn="base" hangingPunct="0">
                        <a:spcBef>
                          <a:spcPct val="20000"/>
                        </a:spcBef>
                        <a:spcAft>
                          <a:spcPct val="0"/>
                        </a:spcAft>
                        <a:buClr>
                          <a:srgbClr val="BDCAE9"/>
                        </a:buClr>
                        <a:buSzPct val="68000"/>
                        <a:buFont typeface="Wingdings 2" pitchFamily="18" charset="2"/>
                        <a:tabLst>
                          <a:tab pos="539750" algn="l"/>
                          <a:tab pos="900113" algn="l"/>
                          <a:tab pos="1260475" algn="l"/>
                          <a:tab pos="2636838" algn="ctr"/>
                          <a:tab pos="5273675" algn="r"/>
                        </a:tabLst>
                        <a:defRPr sz="1400">
                          <a:solidFill>
                            <a:schemeClr val="tx1"/>
                          </a:solidFill>
                          <a:latin typeface="Century Schoolbook"/>
                        </a:defRPr>
                      </a:lvl8pPr>
                      <a:lvl9pPr marL="3886200" indent="-228600" eaLnBrk="0" fontAlgn="base" hangingPunct="0">
                        <a:spcBef>
                          <a:spcPct val="20000"/>
                        </a:spcBef>
                        <a:spcAft>
                          <a:spcPct val="0"/>
                        </a:spcAft>
                        <a:buClr>
                          <a:srgbClr val="BDCAE9"/>
                        </a:buClr>
                        <a:buSzPct val="68000"/>
                        <a:buFont typeface="Wingdings 2" pitchFamily="18" charset="2"/>
                        <a:tabLst>
                          <a:tab pos="539750" algn="l"/>
                          <a:tab pos="900113" algn="l"/>
                          <a:tab pos="1260475" algn="l"/>
                          <a:tab pos="2636838" algn="ctr"/>
                          <a:tab pos="5273675" algn="r"/>
                        </a:tabLst>
                        <a:defRPr sz="1400">
                          <a:solidFill>
                            <a:schemeClr val="tx1"/>
                          </a:solidFill>
                          <a:latin typeface="Century Schoolbook"/>
                        </a:defRPr>
                      </a:lvl9pPr>
                    </a:lstStyle>
                    <a:p>
                      <a:pPr marL="0" marR="0" lvl="0" indent="0" algn="just" defTabSz="914400" rtl="0" eaLnBrk="1" fontAlgn="base" latinLnBrk="0" hangingPunct="1">
                        <a:lnSpc>
                          <a:spcPct val="150000"/>
                        </a:lnSpc>
                        <a:spcBef>
                          <a:spcPct val="0"/>
                        </a:spcBef>
                        <a:spcAft>
                          <a:spcPct val="0"/>
                        </a:spcAft>
                        <a:buClrTx/>
                        <a:buSzTx/>
                        <a:buFontTx/>
                        <a:buNone/>
                        <a:tabLst>
                          <a:tab pos="539750" algn="l"/>
                          <a:tab pos="900113" algn="l"/>
                          <a:tab pos="1260475" algn="l"/>
                          <a:tab pos="2636838" algn="ctr"/>
                          <a:tab pos="5273675" algn="r"/>
                        </a:tabLst>
                      </a:pPr>
                      <a:r>
                        <a:rPr kumimoji="0" lang="en-GB" altLang="en-US" sz="1000" b="0" i="0" u="none" strike="noStrike" cap="none" normalizeH="0" baseline="0" dirty="0">
                          <a:ln>
                            <a:noFill/>
                          </a:ln>
                          <a:solidFill>
                            <a:srgbClr val="000000"/>
                          </a:solidFill>
                          <a:effectLst/>
                          <a:latin typeface="Arial Narrow" pitchFamily="34" charset="0"/>
                        </a:rPr>
                        <a:t> </a:t>
                      </a:r>
                      <a:endParaRPr kumimoji="0" lang="en-GB" altLang="en-US" sz="1000" b="0" i="0" u="none" strike="noStrike" cap="none" normalizeH="0" baseline="0" dirty="0">
                        <a:ln>
                          <a:noFill/>
                        </a:ln>
                        <a:solidFill>
                          <a:srgbClr val="000000"/>
                        </a:solidFill>
                        <a:effectLst/>
                        <a:latin typeface="Arial Narrow" pitchFamily="34" charset="0"/>
                        <a:cs typeface="Times New Roman" pitchFamily="18" charset="0"/>
                      </a:endParaRPr>
                    </a:p>
                  </a:txBody>
                  <a:tcPr marL="46776" marR="46776"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gridSpan="25">
                  <a:txBody>
                    <a:bodyPr/>
                    <a:lstStyle>
                      <a:lvl1pPr marL="730250" indent="-273050">
                        <a:spcBef>
                          <a:spcPts val="600"/>
                        </a:spcBef>
                        <a:buClr>
                          <a:schemeClr val="accent1"/>
                        </a:buClr>
                        <a:buSzPct val="70000"/>
                        <a:buFont typeface="Wingdings" pitchFamily="2" charset="2"/>
                        <a:tabLst>
                          <a:tab pos="539750" algn="l"/>
                          <a:tab pos="730250" algn="l"/>
                          <a:tab pos="900113" algn="l"/>
                          <a:tab pos="1260475" algn="l"/>
                        </a:tabLst>
                        <a:defRPr sz="2000">
                          <a:solidFill>
                            <a:schemeClr val="tx1"/>
                          </a:solidFill>
                          <a:latin typeface="Century Schoolbook"/>
                        </a:defRPr>
                      </a:lvl1pPr>
                      <a:lvl2pPr marL="742950" indent="-285750">
                        <a:spcBef>
                          <a:spcPct val="20000"/>
                        </a:spcBef>
                        <a:buClr>
                          <a:schemeClr val="accent1"/>
                        </a:buClr>
                        <a:buSzPct val="80000"/>
                        <a:buFont typeface="Wingdings 2" pitchFamily="18" charset="2"/>
                        <a:tabLst>
                          <a:tab pos="539750" algn="l"/>
                          <a:tab pos="730250" algn="l"/>
                          <a:tab pos="900113" algn="l"/>
                          <a:tab pos="1260475" algn="l"/>
                        </a:tabLst>
                        <a:defRPr sz="1900">
                          <a:solidFill>
                            <a:schemeClr val="tx1"/>
                          </a:solidFill>
                          <a:latin typeface="Century Schoolbook"/>
                        </a:defRPr>
                      </a:lvl2pPr>
                      <a:lvl3pPr marL="1143000" indent="-228600">
                        <a:spcBef>
                          <a:spcPct val="20000"/>
                        </a:spcBef>
                        <a:buClr>
                          <a:srgbClr val="C6053D"/>
                        </a:buClr>
                        <a:buSzPct val="60000"/>
                        <a:buFont typeface="Wingdings" pitchFamily="2" charset="2"/>
                        <a:tabLst>
                          <a:tab pos="539750" algn="l"/>
                          <a:tab pos="730250" algn="l"/>
                          <a:tab pos="900113" algn="l"/>
                          <a:tab pos="1260475" algn="l"/>
                        </a:tabLst>
                        <a:defRPr sz="1600">
                          <a:solidFill>
                            <a:schemeClr val="tx1"/>
                          </a:solidFill>
                          <a:latin typeface="Century Schoolbook"/>
                        </a:defRPr>
                      </a:lvl3pPr>
                      <a:lvl4pPr marL="1600200" indent="-228600">
                        <a:spcBef>
                          <a:spcPct val="20000"/>
                        </a:spcBef>
                        <a:buClr>
                          <a:srgbClr val="EEAAB1"/>
                        </a:buClr>
                        <a:buSzPct val="60000"/>
                        <a:buFont typeface="Wingdings" pitchFamily="2" charset="2"/>
                        <a:tabLst>
                          <a:tab pos="539750" algn="l"/>
                          <a:tab pos="730250" algn="l"/>
                          <a:tab pos="900113" algn="l"/>
                          <a:tab pos="1260475" algn="l"/>
                        </a:tabLst>
                        <a:defRPr sz="1600">
                          <a:solidFill>
                            <a:schemeClr val="tx1"/>
                          </a:solidFill>
                          <a:latin typeface="Century Schoolbook"/>
                        </a:defRPr>
                      </a:lvl4pPr>
                      <a:lvl5pPr marL="2057400" indent="-228600">
                        <a:spcBef>
                          <a:spcPct val="20000"/>
                        </a:spcBef>
                        <a:buClr>
                          <a:srgbClr val="BDCAE9"/>
                        </a:buClr>
                        <a:buSzPct val="68000"/>
                        <a:buFont typeface="Wingdings 2" pitchFamily="18" charset="2"/>
                        <a:tabLst>
                          <a:tab pos="539750" algn="l"/>
                          <a:tab pos="730250" algn="l"/>
                          <a:tab pos="900113" algn="l"/>
                          <a:tab pos="1260475" algn="l"/>
                        </a:tabLst>
                        <a:defRPr sz="1400">
                          <a:solidFill>
                            <a:schemeClr val="tx1"/>
                          </a:solidFill>
                          <a:latin typeface="Century Schoolbook"/>
                        </a:defRPr>
                      </a:lvl5pPr>
                      <a:lvl6pPr marL="2514600" indent="-228600" eaLnBrk="0" fontAlgn="base" hangingPunct="0">
                        <a:spcBef>
                          <a:spcPct val="20000"/>
                        </a:spcBef>
                        <a:spcAft>
                          <a:spcPct val="0"/>
                        </a:spcAft>
                        <a:buClr>
                          <a:srgbClr val="BDCAE9"/>
                        </a:buClr>
                        <a:buSzPct val="68000"/>
                        <a:buFont typeface="Wingdings 2" pitchFamily="18" charset="2"/>
                        <a:tabLst>
                          <a:tab pos="539750" algn="l"/>
                          <a:tab pos="730250" algn="l"/>
                          <a:tab pos="900113" algn="l"/>
                          <a:tab pos="1260475" algn="l"/>
                        </a:tabLst>
                        <a:defRPr sz="1400">
                          <a:solidFill>
                            <a:schemeClr val="tx1"/>
                          </a:solidFill>
                          <a:latin typeface="Century Schoolbook"/>
                        </a:defRPr>
                      </a:lvl6pPr>
                      <a:lvl7pPr marL="2971800" indent="-228600" eaLnBrk="0" fontAlgn="base" hangingPunct="0">
                        <a:spcBef>
                          <a:spcPct val="20000"/>
                        </a:spcBef>
                        <a:spcAft>
                          <a:spcPct val="0"/>
                        </a:spcAft>
                        <a:buClr>
                          <a:srgbClr val="BDCAE9"/>
                        </a:buClr>
                        <a:buSzPct val="68000"/>
                        <a:buFont typeface="Wingdings 2" pitchFamily="18" charset="2"/>
                        <a:tabLst>
                          <a:tab pos="539750" algn="l"/>
                          <a:tab pos="730250" algn="l"/>
                          <a:tab pos="900113" algn="l"/>
                          <a:tab pos="1260475" algn="l"/>
                        </a:tabLst>
                        <a:defRPr sz="1400">
                          <a:solidFill>
                            <a:schemeClr val="tx1"/>
                          </a:solidFill>
                          <a:latin typeface="Century Schoolbook"/>
                        </a:defRPr>
                      </a:lvl7pPr>
                      <a:lvl8pPr marL="3429000" indent="-228600" eaLnBrk="0" fontAlgn="base" hangingPunct="0">
                        <a:spcBef>
                          <a:spcPct val="20000"/>
                        </a:spcBef>
                        <a:spcAft>
                          <a:spcPct val="0"/>
                        </a:spcAft>
                        <a:buClr>
                          <a:srgbClr val="BDCAE9"/>
                        </a:buClr>
                        <a:buSzPct val="68000"/>
                        <a:buFont typeface="Wingdings 2" pitchFamily="18" charset="2"/>
                        <a:tabLst>
                          <a:tab pos="539750" algn="l"/>
                          <a:tab pos="730250" algn="l"/>
                          <a:tab pos="900113" algn="l"/>
                          <a:tab pos="1260475" algn="l"/>
                        </a:tabLst>
                        <a:defRPr sz="1400">
                          <a:solidFill>
                            <a:schemeClr val="tx1"/>
                          </a:solidFill>
                          <a:latin typeface="Century Schoolbook"/>
                        </a:defRPr>
                      </a:lvl8pPr>
                      <a:lvl9pPr marL="3886200" indent="-228600" eaLnBrk="0" fontAlgn="base" hangingPunct="0">
                        <a:spcBef>
                          <a:spcPct val="20000"/>
                        </a:spcBef>
                        <a:spcAft>
                          <a:spcPct val="0"/>
                        </a:spcAft>
                        <a:buClr>
                          <a:srgbClr val="BDCAE9"/>
                        </a:buClr>
                        <a:buSzPct val="68000"/>
                        <a:buFont typeface="Wingdings 2" pitchFamily="18" charset="2"/>
                        <a:tabLst>
                          <a:tab pos="539750" algn="l"/>
                          <a:tab pos="730250" algn="l"/>
                          <a:tab pos="900113" algn="l"/>
                          <a:tab pos="1260475" algn="l"/>
                        </a:tabLst>
                        <a:defRPr sz="1400">
                          <a:solidFill>
                            <a:schemeClr val="tx1"/>
                          </a:solidFill>
                          <a:latin typeface="Century Schoolbook"/>
                        </a:defRPr>
                      </a:lvl9pPr>
                    </a:lstStyle>
                    <a:p>
                      <a:pPr marL="730250" marR="0" lvl="0" indent="-273050" algn="ctr" defTabSz="914400" rtl="0" eaLnBrk="1" fontAlgn="base" latinLnBrk="0" hangingPunct="1">
                        <a:lnSpc>
                          <a:spcPct val="150000"/>
                        </a:lnSpc>
                        <a:spcBef>
                          <a:spcPts val="200"/>
                        </a:spcBef>
                        <a:spcAft>
                          <a:spcPts val="200"/>
                        </a:spcAft>
                        <a:buClrTx/>
                        <a:buSzTx/>
                        <a:buFontTx/>
                        <a:buNone/>
                        <a:tabLst>
                          <a:tab pos="539750" algn="l"/>
                          <a:tab pos="730250" algn="l"/>
                          <a:tab pos="900113" algn="l"/>
                          <a:tab pos="1260475" algn="l"/>
                        </a:tabLst>
                      </a:pPr>
                      <a:r>
                        <a:rPr kumimoji="0" lang="en-GB" altLang="en-US" sz="1000" b="1" i="0" u="none" strike="noStrike" cap="none" normalizeH="0" baseline="0" dirty="0">
                          <a:ln>
                            <a:noFill/>
                          </a:ln>
                          <a:solidFill>
                            <a:srgbClr val="000000"/>
                          </a:solidFill>
                          <a:effectLst/>
                          <a:latin typeface="Arial Narrow" pitchFamily="34" charset="0"/>
                        </a:rPr>
                        <a:t>Bedspace Occupancy (%)</a:t>
                      </a:r>
                      <a:endParaRPr kumimoji="0" lang="en-GB" altLang="en-US" sz="1000" b="1" i="0" u="none" strike="noStrike" cap="none" normalizeH="0" baseline="0" dirty="0">
                        <a:ln>
                          <a:noFill/>
                        </a:ln>
                        <a:solidFill>
                          <a:srgbClr val="000000"/>
                        </a:solidFill>
                        <a:effectLst/>
                        <a:latin typeface="Arial Narrow" pitchFamily="34" charset="0"/>
                        <a:cs typeface="Times New Roman" pitchFamily="18" charset="0"/>
                      </a:endParaRPr>
                    </a:p>
                  </a:txBody>
                  <a:tcPr marL="46776" marR="46776"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1"/>
                  </a:ext>
                </a:extLst>
              </a:tr>
              <a:tr h="259331">
                <a:tc vMerge="1">
                  <a:txBody>
                    <a:bodyPr/>
                    <a:lstStyle/>
                    <a:p>
                      <a:endParaRPr lang="en-GB"/>
                    </a:p>
                  </a:txBody>
                  <a:tcPr/>
                </a:tc>
                <a:tc gridSpan="5">
                  <a:txBody>
                    <a:bodyPr/>
                    <a:lstStyle>
                      <a:lvl1pPr>
                        <a:spcBef>
                          <a:spcPts val="600"/>
                        </a:spcBef>
                        <a:buClr>
                          <a:schemeClr val="accent1"/>
                        </a:buClr>
                        <a:buSzPct val="70000"/>
                        <a:buFont typeface="Wingdings" pitchFamily="2" charset="2"/>
                        <a:defRPr sz="2000">
                          <a:solidFill>
                            <a:schemeClr val="tx1"/>
                          </a:solidFill>
                          <a:latin typeface="Century Schoolbook"/>
                        </a:defRPr>
                      </a:lvl1pPr>
                      <a:lvl2pPr marL="742950" indent="-285750">
                        <a:spcBef>
                          <a:spcPct val="20000"/>
                        </a:spcBef>
                        <a:buClr>
                          <a:schemeClr val="accent1"/>
                        </a:buClr>
                        <a:buSzPct val="80000"/>
                        <a:buFont typeface="Wingdings 2" pitchFamily="18" charset="2"/>
                        <a:defRPr sz="1900">
                          <a:solidFill>
                            <a:schemeClr val="tx1"/>
                          </a:solidFill>
                          <a:latin typeface="Century Schoolbook"/>
                        </a:defRPr>
                      </a:lvl2pPr>
                      <a:lvl3pPr marL="1143000" indent="-228600">
                        <a:spcBef>
                          <a:spcPct val="20000"/>
                        </a:spcBef>
                        <a:buClr>
                          <a:srgbClr val="C6053D"/>
                        </a:buClr>
                        <a:buSzPct val="60000"/>
                        <a:buFont typeface="Wingdings" pitchFamily="2" charset="2"/>
                        <a:defRPr sz="1600">
                          <a:solidFill>
                            <a:schemeClr val="tx1"/>
                          </a:solidFill>
                          <a:latin typeface="Century Schoolbook"/>
                        </a:defRPr>
                      </a:lvl3pPr>
                      <a:lvl4pPr marL="1600200" indent="-228600">
                        <a:spcBef>
                          <a:spcPct val="20000"/>
                        </a:spcBef>
                        <a:buClr>
                          <a:srgbClr val="EEAAB1"/>
                        </a:buClr>
                        <a:buSzPct val="60000"/>
                        <a:buFont typeface="Wingdings" pitchFamily="2" charset="2"/>
                        <a:defRPr sz="1600">
                          <a:solidFill>
                            <a:schemeClr val="tx1"/>
                          </a:solidFill>
                          <a:latin typeface="Century Schoolbook"/>
                        </a:defRPr>
                      </a:lvl4pPr>
                      <a:lvl5pPr marL="2057400" indent="-228600">
                        <a:spcBef>
                          <a:spcPct val="20000"/>
                        </a:spcBef>
                        <a:buClr>
                          <a:srgbClr val="BDCAE9"/>
                        </a:buClr>
                        <a:buSzPct val="68000"/>
                        <a:buFont typeface="Wingdings 2" pitchFamily="18" charset="2"/>
                        <a:defRPr sz="1400">
                          <a:solidFill>
                            <a:schemeClr val="tx1"/>
                          </a:solidFill>
                          <a:latin typeface="Century Schoolbook"/>
                        </a:defRPr>
                      </a:lvl5pPr>
                      <a:lvl6pPr marL="25146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6pPr>
                      <a:lvl7pPr marL="29718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7pPr>
                      <a:lvl8pPr marL="34290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8pPr>
                      <a:lvl9pPr marL="38862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9pPr>
                    </a:lstStyle>
                    <a:p>
                      <a:pPr marL="0" marR="0" lvl="0" indent="0" algn="ctr" defTabSz="914400" rtl="0" eaLnBrk="1" fontAlgn="base" latinLnBrk="0" hangingPunct="1">
                        <a:lnSpc>
                          <a:spcPct val="150000"/>
                        </a:lnSpc>
                        <a:spcBef>
                          <a:spcPts val="200"/>
                        </a:spcBef>
                        <a:spcAft>
                          <a:spcPts val="200"/>
                        </a:spcAft>
                        <a:buClrTx/>
                        <a:buSzTx/>
                        <a:buFontTx/>
                        <a:buNone/>
                        <a:tabLst/>
                      </a:pPr>
                      <a:r>
                        <a:rPr kumimoji="0" lang="en-GB" altLang="en-US" sz="1000" b="1" i="0" u="none" strike="noStrike" cap="none" normalizeH="0" baseline="0" dirty="0">
                          <a:ln>
                            <a:noFill/>
                          </a:ln>
                          <a:solidFill>
                            <a:srgbClr val="000000"/>
                          </a:solidFill>
                          <a:effectLst/>
                          <a:latin typeface="Arial Narrow" pitchFamily="34" charset="0"/>
                        </a:rPr>
                        <a:t>England</a:t>
                      </a:r>
                      <a:endParaRPr kumimoji="0" lang="en-GB" altLang="en-US" sz="1000" b="1" i="0" u="none" strike="noStrike" cap="none" normalizeH="0" baseline="0" dirty="0">
                        <a:ln>
                          <a:noFill/>
                        </a:ln>
                        <a:solidFill>
                          <a:srgbClr val="000000"/>
                        </a:solidFill>
                        <a:effectLst/>
                        <a:latin typeface="Arial Narrow" pitchFamily="34" charset="0"/>
                        <a:cs typeface="Times New Roman" pitchFamily="18" charset="0"/>
                      </a:endParaRPr>
                    </a:p>
                  </a:txBody>
                  <a:tcPr marL="46776" marR="46776"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gridSpan="5">
                  <a:txBody>
                    <a:bodyPr/>
                    <a:lstStyle>
                      <a:lvl1pPr>
                        <a:spcBef>
                          <a:spcPts val="600"/>
                        </a:spcBef>
                        <a:buClr>
                          <a:schemeClr val="accent1"/>
                        </a:buClr>
                        <a:buSzPct val="70000"/>
                        <a:buFont typeface="Wingdings" pitchFamily="2" charset="2"/>
                        <a:defRPr sz="2000">
                          <a:solidFill>
                            <a:schemeClr val="tx1"/>
                          </a:solidFill>
                          <a:latin typeface="Century Schoolbook"/>
                        </a:defRPr>
                      </a:lvl1pPr>
                      <a:lvl2pPr marL="742950" indent="-285750">
                        <a:spcBef>
                          <a:spcPct val="20000"/>
                        </a:spcBef>
                        <a:buClr>
                          <a:schemeClr val="accent1"/>
                        </a:buClr>
                        <a:buSzPct val="80000"/>
                        <a:buFont typeface="Wingdings 2" pitchFamily="18" charset="2"/>
                        <a:defRPr sz="1900">
                          <a:solidFill>
                            <a:schemeClr val="tx1"/>
                          </a:solidFill>
                          <a:latin typeface="Century Schoolbook"/>
                        </a:defRPr>
                      </a:lvl2pPr>
                      <a:lvl3pPr marL="1143000" indent="-228600">
                        <a:spcBef>
                          <a:spcPct val="20000"/>
                        </a:spcBef>
                        <a:buClr>
                          <a:srgbClr val="C6053D"/>
                        </a:buClr>
                        <a:buSzPct val="60000"/>
                        <a:buFont typeface="Wingdings" pitchFamily="2" charset="2"/>
                        <a:defRPr sz="1600">
                          <a:solidFill>
                            <a:schemeClr val="tx1"/>
                          </a:solidFill>
                          <a:latin typeface="Century Schoolbook"/>
                        </a:defRPr>
                      </a:lvl3pPr>
                      <a:lvl4pPr marL="1600200" indent="-228600">
                        <a:spcBef>
                          <a:spcPct val="20000"/>
                        </a:spcBef>
                        <a:buClr>
                          <a:srgbClr val="EEAAB1"/>
                        </a:buClr>
                        <a:buSzPct val="60000"/>
                        <a:buFont typeface="Wingdings" pitchFamily="2" charset="2"/>
                        <a:defRPr sz="1600">
                          <a:solidFill>
                            <a:schemeClr val="tx1"/>
                          </a:solidFill>
                          <a:latin typeface="Century Schoolbook"/>
                        </a:defRPr>
                      </a:lvl4pPr>
                      <a:lvl5pPr marL="2057400" indent="-228600">
                        <a:spcBef>
                          <a:spcPct val="20000"/>
                        </a:spcBef>
                        <a:buClr>
                          <a:srgbClr val="BDCAE9"/>
                        </a:buClr>
                        <a:buSzPct val="68000"/>
                        <a:buFont typeface="Wingdings 2" pitchFamily="18" charset="2"/>
                        <a:defRPr sz="1400">
                          <a:solidFill>
                            <a:schemeClr val="tx1"/>
                          </a:solidFill>
                          <a:latin typeface="Century Schoolbook"/>
                        </a:defRPr>
                      </a:lvl5pPr>
                      <a:lvl6pPr marL="25146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6pPr>
                      <a:lvl7pPr marL="29718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7pPr>
                      <a:lvl8pPr marL="34290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8pPr>
                      <a:lvl9pPr marL="38862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9pPr>
                    </a:lstStyle>
                    <a:p>
                      <a:pPr marL="0" marR="0" lvl="0" indent="0" algn="ctr" defTabSz="914400" rtl="0" eaLnBrk="1" fontAlgn="base" latinLnBrk="0" hangingPunct="1">
                        <a:lnSpc>
                          <a:spcPct val="150000"/>
                        </a:lnSpc>
                        <a:spcBef>
                          <a:spcPts val="200"/>
                        </a:spcBef>
                        <a:spcAft>
                          <a:spcPts val="200"/>
                        </a:spcAft>
                        <a:buClrTx/>
                        <a:buSzTx/>
                        <a:buFontTx/>
                        <a:buNone/>
                        <a:tabLst/>
                      </a:pPr>
                      <a:r>
                        <a:rPr kumimoji="0" lang="en-GB" altLang="en-US" sz="1000" b="1" i="0" u="none" strike="noStrike" cap="none" normalizeH="0" baseline="0" dirty="0">
                          <a:ln>
                            <a:noFill/>
                          </a:ln>
                          <a:solidFill>
                            <a:srgbClr val="000000"/>
                          </a:solidFill>
                          <a:effectLst/>
                          <a:latin typeface="Arial Narrow" pitchFamily="34" charset="0"/>
                        </a:rPr>
                        <a:t>Scotland</a:t>
                      </a:r>
                      <a:endParaRPr kumimoji="0" lang="en-GB" altLang="en-US" sz="1000" b="1" i="0" u="none" strike="noStrike" cap="none" normalizeH="0" baseline="0" dirty="0">
                        <a:ln>
                          <a:noFill/>
                        </a:ln>
                        <a:solidFill>
                          <a:srgbClr val="000000"/>
                        </a:solidFill>
                        <a:effectLst/>
                        <a:latin typeface="Arial Narrow" pitchFamily="34" charset="0"/>
                        <a:cs typeface="Times New Roman" pitchFamily="18" charset="0"/>
                      </a:endParaRPr>
                    </a:p>
                  </a:txBody>
                  <a:tcPr marL="46776" marR="46776"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gridSpan="5">
                  <a:txBody>
                    <a:bodyPr/>
                    <a:lstStyle>
                      <a:lvl1pPr>
                        <a:spcBef>
                          <a:spcPts val="600"/>
                        </a:spcBef>
                        <a:buClr>
                          <a:schemeClr val="accent1"/>
                        </a:buClr>
                        <a:buSzPct val="70000"/>
                        <a:buFont typeface="Wingdings" pitchFamily="2" charset="2"/>
                        <a:defRPr sz="2000">
                          <a:solidFill>
                            <a:schemeClr val="tx1"/>
                          </a:solidFill>
                          <a:latin typeface="Century Schoolbook"/>
                        </a:defRPr>
                      </a:lvl1pPr>
                      <a:lvl2pPr marL="742950" indent="-285750">
                        <a:spcBef>
                          <a:spcPct val="20000"/>
                        </a:spcBef>
                        <a:buClr>
                          <a:schemeClr val="accent1"/>
                        </a:buClr>
                        <a:buSzPct val="80000"/>
                        <a:buFont typeface="Wingdings 2" pitchFamily="18" charset="2"/>
                        <a:defRPr sz="1900">
                          <a:solidFill>
                            <a:schemeClr val="tx1"/>
                          </a:solidFill>
                          <a:latin typeface="Century Schoolbook"/>
                        </a:defRPr>
                      </a:lvl2pPr>
                      <a:lvl3pPr marL="1143000" indent="-228600">
                        <a:spcBef>
                          <a:spcPct val="20000"/>
                        </a:spcBef>
                        <a:buClr>
                          <a:srgbClr val="C6053D"/>
                        </a:buClr>
                        <a:buSzPct val="60000"/>
                        <a:buFont typeface="Wingdings" pitchFamily="2" charset="2"/>
                        <a:defRPr sz="1600">
                          <a:solidFill>
                            <a:schemeClr val="tx1"/>
                          </a:solidFill>
                          <a:latin typeface="Century Schoolbook"/>
                        </a:defRPr>
                      </a:lvl3pPr>
                      <a:lvl4pPr marL="1600200" indent="-228600">
                        <a:spcBef>
                          <a:spcPct val="20000"/>
                        </a:spcBef>
                        <a:buClr>
                          <a:srgbClr val="EEAAB1"/>
                        </a:buClr>
                        <a:buSzPct val="60000"/>
                        <a:buFont typeface="Wingdings" pitchFamily="2" charset="2"/>
                        <a:defRPr sz="1600">
                          <a:solidFill>
                            <a:schemeClr val="tx1"/>
                          </a:solidFill>
                          <a:latin typeface="Century Schoolbook"/>
                        </a:defRPr>
                      </a:lvl4pPr>
                      <a:lvl5pPr marL="2057400" indent="-228600">
                        <a:spcBef>
                          <a:spcPct val="20000"/>
                        </a:spcBef>
                        <a:buClr>
                          <a:srgbClr val="BDCAE9"/>
                        </a:buClr>
                        <a:buSzPct val="68000"/>
                        <a:buFont typeface="Wingdings 2" pitchFamily="18" charset="2"/>
                        <a:defRPr sz="1400">
                          <a:solidFill>
                            <a:schemeClr val="tx1"/>
                          </a:solidFill>
                          <a:latin typeface="Century Schoolbook"/>
                        </a:defRPr>
                      </a:lvl5pPr>
                      <a:lvl6pPr marL="25146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6pPr>
                      <a:lvl7pPr marL="29718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7pPr>
                      <a:lvl8pPr marL="34290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8pPr>
                      <a:lvl9pPr marL="38862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9pPr>
                    </a:lstStyle>
                    <a:p>
                      <a:pPr marL="0" marR="0" lvl="0" indent="0" algn="ctr" defTabSz="914400" rtl="0" eaLnBrk="1" fontAlgn="base" latinLnBrk="0" hangingPunct="1">
                        <a:lnSpc>
                          <a:spcPct val="150000"/>
                        </a:lnSpc>
                        <a:spcBef>
                          <a:spcPts val="200"/>
                        </a:spcBef>
                        <a:spcAft>
                          <a:spcPts val="200"/>
                        </a:spcAft>
                        <a:buClrTx/>
                        <a:buSzTx/>
                        <a:buFontTx/>
                        <a:buNone/>
                        <a:tabLst/>
                      </a:pPr>
                      <a:r>
                        <a:rPr kumimoji="0" lang="en-GB" altLang="en-US" sz="1000" b="1" i="0" u="none" strike="noStrike" cap="none" normalizeH="0" baseline="0" dirty="0">
                          <a:ln>
                            <a:noFill/>
                          </a:ln>
                          <a:solidFill>
                            <a:srgbClr val="000000"/>
                          </a:solidFill>
                          <a:effectLst/>
                          <a:latin typeface="Arial Narrow" pitchFamily="34" charset="0"/>
                        </a:rPr>
                        <a:t>Wales</a:t>
                      </a:r>
                      <a:endParaRPr kumimoji="0" lang="en-GB" altLang="en-US" sz="1000" b="1" i="0" u="none" strike="noStrike" cap="none" normalizeH="0" baseline="0" dirty="0">
                        <a:ln>
                          <a:noFill/>
                        </a:ln>
                        <a:solidFill>
                          <a:srgbClr val="000000"/>
                        </a:solidFill>
                        <a:effectLst/>
                        <a:latin typeface="Arial Narrow" pitchFamily="34" charset="0"/>
                        <a:cs typeface="Times New Roman" pitchFamily="18" charset="0"/>
                      </a:endParaRPr>
                    </a:p>
                  </a:txBody>
                  <a:tcPr marL="46776" marR="46776"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gridSpan="5">
                  <a:txBody>
                    <a:bodyPr/>
                    <a:lstStyle>
                      <a:lvl1pPr>
                        <a:spcBef>
                          <a:spcPts val="600"/>
                        </a:spcBef>
                        <a:buClr>
                          <a:schemeClr val="accent1"/>
                        </a:buClr>
                        <a:buSzPct val="70000"/>
                        <a:buFont typeface="Wingdings" pitchFamily="2" charset="2"/>
                        <a:defRPr sz="2000">
                          <a:solidFill>
                            <a:schemeClr val="tx1"/>
                          </a:solidFill>
                          <a:latin typeface="Century Schoolbook"/>
                        </a:defRPr>
                      </a:lvl1pPr>
                      <a:lvl2pPr marL="742950" indent="-285750">
                        <a:spcBef>
                          <a:spcPct val="20000"/>
                        </a:spcBef>
                        <a:buClr>
                          <a:schemeClr val="accent1"/>
                        </a:buClr>
                        <a:buSzPct val="80000"/>
                        <a:buFont typeface="Wingdings 2" pitchFamily="18" charset="2"/>
                        <a:defRPr sz="1900">
                          <a:solidFill>
                            <a:schemeClr val="tx1"/>
                          </a:solidFill>
                          <a:latin typeface="Century Schoolbook"/>
                        </a:defRPr>
                      </a:lvl2pPr>
                      <a:lvl3pPr marL="1143000" indent="-228600">
                        <a:spcBef>
                          <a:spcPct val="20000"/>
                        </a:spcBef>
                        <a:buClr>
                          <a:srgbClr val="C6053D"/>
                        </a:buClr>
                        <a:buSzPct val="60000"/>
                        <a:buFont typeface="Wingdings" pitchFamily="2" charset="2"/>
                        <a:defRPr sz="1600">
                          <a:solidFill>
                            <a:schemeClr val="tx1"/>
                          </a:solidFill>
                          <a:latin typeface="Century Schoolbook"/>
                        </a:defRPr>
                      </a:lvl3pPr>
                      <a:lvl4pPr marL="1600200" indent="-228600">
                        <a:spcBef>
                          <a:spcPct val="20000"/>
                        </a:spcBef>
                        <a:buClr>
                          <a:srgbClr val="EEAAB1"/>
                        </a:buClr>
                        <a:buSzPct val="60000"/>
                        <a:buFont typeface="Wingdings" pitchFamily="2" charset="2"/>
                        <a:defRPr sz="1600">
                          <a:solidFill>
                            <a:schemeClr val="tx1"/>
                          </a:solidFill>
                          <a:latin typeface="Century Schoolbook"/>
                        </a:defRPr>
                      </a:lvl4pPr>
                      <a:lvl5pPr marL="2057400" indent="-228600">
                        <a:spcBef>
                          <a:spcPct val="20000"/>
                        </a:spcBef>
                        <a:buClr>
                          <a:srgbClr val="BDCAE9"/>
                        </a:buClr>
                        <a:buSzPct val="68000"/>
                        <a:buFont typeface="Wingdings 2" pitchFamily="18" charset="2"/>
                        <a:defRPr sz="1400">
                          <a:solidFill>
                            <a:schemeClr val="tx1"/>
                          </a:solidFill>
                          <a:latin typeface="Century Schoolbook"/>
                        </a:defRPr>
                      </a:lvl5pPr>
                      <a:lvl6pPr marL="25146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6pPr>
                      <a:lvl7pPr marL="29718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7pPr>
                      <a:lvl8pPr marL="34290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8pPr>
                      <a:lvl9pPr marL="38862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9pPr>
                    </a:lstStyle>
                    <a:p>
                      <a:pPr marL="0" marR="0" lvl="0" indent="0" algn="ctr" defTabSz="914400" rtl="0" eaLnBrk="1" fontAlgn="base" latinLnBrk="0" hangingPunct="1">
                        <a:lnSpc>
                          <a:spcPct val="150000"/>
                        </a:lnSpc>
                        <a:spcBef>
                          <a:spcPts val="200"/>
                        </a:spcBef>
                        <a:spcAft>
                          <a:spcPts val="200"/>
                        </a:spcAft>
                        <a:buClrTx/>
                        <a:buSzTx/>
                        <a:buFontTx/>
                        <a:buNone/>
                        <a:tabLst/>
                      </a:pPr>
                      <a:r>
                        <a:rPr kumimoji="0" lang="en-GB" altLang="en-US" sz="1000" b="1" i="0" u="none" strike="noStrike" cap="none" normalizeH="0" baseline="0" dirty="0">
                          <a:ln>
                            <a:noFill/>
                          </a:ln>
                          <a:solidFill>
                            <a:srgbClr val="000000"/>
                          </a:solidFill>
                          <a:effectLst/>
                          <a:latin typeface="Arial Narrow" pitchFamily="34" charset="0"/>
                        </a:rPr>
                        <a:t>Northern Ireland</a:t>
                      </a:r>
                      <a:endParaRPr kumimoji="0" lang="en-GB" altLang="en-US" sz="1000" b="1" i="0" u="none" strike="noStrike" cap="none" normalizeH="0" baseline="0" dirty="0">
                        <a:ln>
                          <a:noFill/>
                        </a:ln>
                        <a:solidFill>
                          <a:srgbClr val="000000"/>
                        </a:solidFill>
                        <a:effectLst/>
                        <a:latin typeface="Arial Narrow" pitchFamily="34" charset="0"/>
                        <a:cs typeface="Times New Roman" pitchFamily="18" charset="0"/>
                      </a:endParaRPr>
                    </a:p>
                  </a:txBody>
                  <a:tcPr marL="46776" marR="46776"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gridSpan="5">
                  <a:txBody>
                    <a:bodyPr/>
                    <a:lstStyle>
                      <a:lvl1pPr>
                        <a:spcBef>
                          <a:spcPts val="600"/>
                        </a:spcBef>
                        <a:buClr>
                          <a:schemeClr val="accent1"/>
                        </a:buClr>
                        <a:buSzPct val="70000"/>
                        <a:buFont typeface="Wingdings" pitchFamily="2" charset="2"/>
                        <a:defRPr sz="2000">
                          <a:solidFill>
                            <a:schemeClr val="tx1"/>
                          </a:solidFill>
                          <a:latin typeface="Century Schoolbook"/>
                        </a:defRPr>
                      </a:lvl1pPr>
                      <a:lvl2pPr marL="742950" indent="-285750">
                        <a:spcBef>
                          <a:spcPct val="20000"/>
                        </a:spcBef>
                        <a:buClr>
                          <a:schemeClr val="accent1"/>
                        </a:buClr>
                        <a:buSzPct val="80000"/>
                        <a:buFont typeface="Wingdings 2" pitchFamily="18" charset="2"/>
                        <a:defRPr sz="1900">
                          <a:solidFill>
                            <a:schemeClr val="tx1"/>
                          </a:solidFill>
                          <a:latin typeface="Century Schoolbook"/>
                        </a:defRPr>
                      </a:lvl2pPr>
                      <a:lvl3pPr marL="1143000" indent="-228600">
                        <a:spcBef>
                          <a:spcPct val="20000"/>
                        </a:spcBef>
                        <a:buClr>
                          <a:srgbClr val="C6053D"/>
                        </a:buClr>
                        <a:buSzPct val="60000"/>
                        <a:buFont typeface="Wingdings" pitchFamily="2" charset="2"/>
                        <a:defRPr sz="1600">
                          <a:solidFill>
                            <a:schemeClr val="tx1"/>
                          </a:solidFill>
                          <a:latin typeface="Century Schoolbook"/>
                        </a:defRPr>
                      </a:lvl3pPr>
                      <a:lvl4pPr marL="1600200" indent="-228600">
                        <a:spcBef>
                          <a:spcPct val="20000"/>
                        </a:spcBef>
                        <a:buClr>
                          <a:srgbClr val="EEAAB1"/>
                        </a:buClr>
                        <a:buSzPct val="60000"/>
                        <a:buFont typeface="Wingdings" pitchFamily="2" charset="2"/>
                        <a:defRPr sz="1600">
                          <a:solidFill>
                            <a:schemeClr val="tx1"/>
                          </a:solidFill>
                          <a:latin typeface="Century Schoolbook"/>
                        </a:defRPr>
                      </a:lvl4pPr>
                      <a:lvl5pPr marL="2057400" indent="-228600">
                        <a:spcBef>
                          <a:spcPct val="20000"/>
                        </a:spcBef>
                        <a:buClr>
                          <a:srgbClr val="BDCAE9"/>
                        </a:buClr>
                        <a:buSzPct val="68000"/>
                        <a:buFont typeface="Wingdings 2" pitchFamily="18" charset="2"/>
                        <a:defRPr sz="1400">
                          <a:solidFill>
                            <a:schemeClr val="tx1"/>
                          </a:solidFill>
                          <a:latin typeface="Century Schoolbook"/>
                        </a:defRPr>
                      </a:lvl5pPr>
                      <a:lvl6pPr marL="25146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6pPr>
                      <a:lvl7pPr marL="29718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7pPr>
                      <a:lvl8pPr marL="34290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8pPr>
                      <a:lvl9pPr marL="38862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9pPr>
                    </a:lstStyle>
                    <a:p>
                      <a:pPr marL="0" marR="0" lvl="0" indent="0" algn="ctr" defTabSz="914400" rtl="0" eaLnBrk="1" fontAlgn="base" latinLnBrk="0" hangingPunct="1">
                        <a:lnSpc>
                          <a:spcPct val="150000"/>
                        </a:lnSpc>
                        <a:spcBef>
                          <a:spcPts val="200"/>
                        </a:spcBef>
                        <a:spcAft>
                          <a:spcPts val="200"/>
                        </a:spcAft>
                        <a:buClrTx/>
                        <a:buSzTx/>
                        <a:buFontTx/>
                        <a:buNone/>
                        <a:tabLst/>
                      </a:pPr>
                      <a:r>
                        <a:rPr kumimoji="0" lang="en-GB" altLang="en-US" sz="1000" b="1" i="0" u="none" strike="noStrike" cap="none" normalizeH="0" baseline="0" dirty="0">
                          <a:ln>
                            <a:noFill/>
                          </a:ln>
                          <a:solidFill>
                            <a:srgbClr val="000000"/>
                          </a:solidFill>
                          <a:effectLst/>
                          <a:latin typeface="Arial Narrow" pitchFamily="34" charset="0"/>
                        </a:rPr>
                        <a:t>UK</a:t>
                      </a:r>
                      <a:endParaRPr kumimoji="0" lang="en-GB" altLang="en-US" sz="1000" b="1" i="0" u="none" strike="noStrike" cap="none" normalizeH="0" baseline="0" dirty="0">
                        <a:ln>
                          <a:noFill/>
                        </a:ln>
                        <a:solidFill>
                          <a:srgbClr val="000000"/>
                        </a:solidFill>
                        <a:effectLst/>
                        <a:latin typeface="Arial Narrow" pitchFamily="34" charset="0"/>
                        <a:cs typeface="Times New Roman" pitchFamily="18" charset="0"/>
                      </a:endParaRPr>
                    </a:p>
                  </a:txBody>
                  <a:tcPr marL="46776" marR="46776"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2"/>
                  </a:ext>
                </a:extLst>
              </a:tr>
              <a:tr h="379551">
                <a:tc vMerge="1">
                  <a:txBody>
                    <a:bodyPr/>
                    <a:lstStyle/>
                    <a:p>
                      <a:endParaRPr lang="en-GB"/>
                    </a:p>
                  </a:txBody>
                  <a:tcPr/>
                </a:tc>
                <a:tc>
                  <a:txBody>
                    <a:bodyPr/>
                    <a:lstStyle>
                      <a:lvl1pPr>
                        <a:spcBef>
                          <a:spcPts val="600"/>
                        </a:spcBef>
                        <a:buClr>
                          <a:schemeClr val="accent1"/>
                        </a:buClr>
                        <a:buSzPct val="70000"/>
                        <a:buFont typeface="Wingdings" pitchFamily="2" charset="2"/>
                        <a:defRPr sz="2000">
                          <a:solidFill>
                            <a:schemeClr val="tx1"/>
                          </a:solidFill>
                          <a:latin typeface="Century Schoolbook"/>
                        </a:defRPr>
                      </a:lvl1pPr>
                      <a:lvl2pPr marL="742950" indent="-285750">
                        <a:spcBef>
                          <a:spcPct val="20000"/>
                        </a:spcBef>
                        <a:buClr>
                          <a:schemeClr val="accent1"/>
                        </a:buClr>
                        <a:buSzPct val="80000"/>
                        <a:buFont typeface="Wingdings 2" pitchFamily="18" charset="2"/>
                        <a:defRPr sz="1900">
                          <a:solidFill>
                            <a:schemeClr val="tx1"/>
                          </a:solidFill>
                          <a:latin typeface="Century Schoolbook"/>
                        </a:defRPr>
                      </a:lvl2pPr>
                      <a:lvl3pPr marL="1143000" indent="-228600">
                        <a:spcBef>
                          <a:spcPct val="20000"/>
                        </a:spcBef>
                        <a:buClr>
                          <a:srgbClr val="C6053D"/>
                        </a:buClr>
                        <a:buSzPct val="60000"/>
                        <a:buFont typeface="Wingdings" pitchFamily="2" charset="2"/>
                        <a:defRPr sz="1600">
                          <a:solidFill>
                            <a:schemeClr val="tx1"/>
                          </a:solidFill>
                          <a:latin typeface="Century Schoolbook"/>
                        </a:defRPr>
                      </a:lvl3pPr>
                      <a:lvl4pPr marL="1600200" indent="-228600">
                        <a:spcBef>
                          <a:spcPct val="20000"/>
                        </a:spcBef>
                        <a:buClr>
                          <a:srgbClr val="EEAAB1"/>
                        </a:buClr>
                        <a:buSzPct val="60000"/>
                        <a:buFont typeface="Wingdings" pitchFamily="2" charset="2"/>
                        <a:defRPr sz="1600">
                          <a:solidFill>
                            <a:schemeClr val="tx1"/>
                          </a:solidFill>
                          <a:latin typeface="Century Schoolbook"/>
                        </a:defRPr>
                      </a:lvl4pPr>
                      <a:lvl5pPr marL="2057400" indent="-228600">
                        <a:spcBef>
                          <a:spcPct val="20000"/>
                        </a:spcBef>
                        <a:buClr>
                          <a:srgbClr val="BDCAE9"/>
                        </a:buClr>
                        <a:buSzPct val="68000"/>
                        <a:buFont typeface="Wingdings 2" pitchFamily="18" charset="2"/>
                        <a:defRPr sz="1400">
                          <a:solidFill>
                            <a:schemeClr val="tx1"/>
                          </a:solidFill>
                          <a:latin typeface="Century Schoolbook"/>
                        </a:defRPr>
                      </a:lvl5pPr>
                      <a:lvl6pPr marL="25146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6pPr>
                      <a:lvl7pPr marL="29718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7pPr>
                      <a:lvl8pPr marL="34290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8pPr>
                      <a:lvl9pPr marL="38862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9p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altLang="en-US" sz="1050" b="0" i="0" u="none" strike="noStrike" kern="1200" cap="none" normalizeH="0" baseline="0" dirty="0">
                          <a:ln>
                            <a:noFill/>
                          </a:ln>
                          <a:solidFill>
                            <a:srgbClr val="000000"/>
                          </a:solidFill>
                          <a:effectLst/>
                          <a:latin typeface="+mn-lt"/>
                          <a:ea typeface="+mn-ea"/>
                          <a:cs typeface="+mn-cs"/>
                        </a:rPr>
                        <a:t>12</a:t>
                      </a:r>
                    </a:p>
                  </a:txBody>
                  <a:tcPr marL="46776" marR="46776"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lvl1pPr>
                        <a:spcBef>
                          <a:spcPts val="600"/>
                        </a:spcBef>
                        <a:buClr>
                          <a:schemeClr val="accent1"/>
                        </a:buClr>
                        <a:buSzPct val="70000"/>
                        <a:buFont typeface="Wingdings" pitchFamily="2" charset="2"/>
                        <a:defRPr sz="2000">
                          <a:solidFill>
                            <a:schemeClr val="tx1"/>
                          </a:solidFill>
                          <a:latin typeface="Century Schoolbook"/>
                        </a:defRPr>
                      </a:lvl1pPr>
                      <a:lvl2pPr marL="742950" indent="-285750">
                        <a:spcBef>
                          <a:spcPct val="20000"/>
                        </a:spcBef>
                        <a:buClr>
                          <a:schemeClr val="accent1"/>
                        </a:buClr>
                        <a:buSzPct val="80000"/>
                        <a:buFont typeface="Wingdings 2" pitchFamily="18" charset="2"/>
                        <a:defRPr sz="1900">
                          <a:solidFill>
                            <a:schemeClr val="tx1"/>
                          </a:solidFill>
                          <a:latin typeface="Century Schoolbook"/>
                        </a:defRPr>
                      </a:lvl2pPr>
                      <a:lvl3pPr marL="1143000" indent="-228600">
                        <a:spcBef>
                          <a:spcPct val="20000"/>
                        </a:spcBef>
                        <a:buClr>
                          <a:srgbClr val="C6053D"/>
                        </a:buClr>
                        <a:buSzPct val="60000"/>
                        <a:buFont typeface="Wingdings" pitchFamily="2" charset="2"/>
                        <a:defRPr sz="1600">
                          <a:solidFill>
                            <a:schemeClr val="tx1"/>
                          </a:solidFill>
                          <a:latin typeface="Century Schoolbook"/>
                        </a:defRPr>
                      </a:lvl3pPr>
                      <a:lvl4pPr marL="1600200" indent="-228600">
                        <a:spcBef>
                          <a:spcPct val="20000"/>
                        </a:spcBef>
                        <a:buClr>
                          <a:srgbClr val="EEAAB1"/>
                        </a:buClr>
                        <a:buSzPct val="60000"/>
                        <a:buFont typeface="Wingdings" pitchFamily="2" charset="2"/>
                        <a:defRPr sz="1600">
                          <a:solidFill>
                            <a:schemeClr val="tx1"/>
                          </a:solidFill>
                          <a:latin typeface="Century Schoolbook"/>
                        </a:defRPr>
                      </a:lvl4pPr>
                      <a:lvl5pPr marL="2057400" indent="-228600">
                        <a:spcBef>
                          <a:spcPct val="20000"/>
                        </a:spcBef>
                        <a:buClr>
                          <a:srgbClr val="BDCAE9"/>
                        </a:buClr>
                        <a:buSzPct val="68000"/>
                        <a:buFont typeface="Wingdings 2" pitchFamily="18" charset="2"/>
                        <a:defRPr sz="1400">
                          <a:solidFill>
                            <a:schemeClr val="tx1"/>
                          </a:solidFill>
                          <a:latin typeface="Century Schoolbook"/>
                        </a:defRPr>
                      </a:lvl5pPr>
                      <a:lvl6pPr marL="25146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6pPr>
                      <a:lvl7pPr marL="29718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7pPr>
                      <a:lvl8pPr marL="34290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8pPr>
                      <a:lvl9pPr marL="38862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9p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altLang="en-US" sz="1050" b="0" i="0" u="none" strike="noStrike" kern="1200" cap="none" normalizeH="0" baseline="0" dirty="0">
                          <a:ln>
                            <a:noFill/>
                          </a:ln>
                          <a:solidFill>
                            <a:srgbClr val="000000"/>
                          </a:solidFill>
                          <a:effectLst/>
                          <a:latin typeface="+mn-lt"/>
                          <a:ea typeface="+mn-ea"/>
                          <a:cs typeface="+mn-cs"/>
                        </a:rPr>
                        <a:t>13</a:t>
                      </a:r>
                    </a:p>
                  </a:txBody>
                  <a:tcPr marL="46776" marR="46776"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algn="ctr">
                        <a:lnSpc>
                          <a:spcPct val="100000"/>
                        </a:lnSpc>
                        <a:spcBef>
                          <a:spcPts val="0"/>
                        </a:spcBef>
                        <a:spcAft>
                          <a:spcPts val="0"/>
                        </a:spcAft>
                      </a:pPr>
                      <a:r>
                        <a:rPr kumimoji="0" lang="en-GB" sz="1050" b="0" i="0" u="none" strike="noStrike" kern="1200" cap="none" normalizeH="0" baseline="0" dirty="0">
                          <a:ln>
                            <a:noFill/>
                          </a:ln>
                          <a:solidFill>
                            <a:srgbClr val="000000"/>
                          </a:solidFill>
                          <a:effectLst/>
                          <a:latin typeface="+mn-lt"/>
                          <a:ea typeface="+mn-ea"/>
                          <a:cs typeface="+mn-cs"/>
                        </a:rPr>
                        <a:t>14</a:t>
                      </a:r>
                    </a:p>
                  </a:txBody>
                  <a:tcPr marL="46776" marR="46776"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algn="ctr"/>
                      <a:r>
                        <a:rPr lang="en-GB" sz="1050" dirty="0"/>
                        <a:t>15</a:t>
                      </a:r>
                    </a:p>
                  </a:txBody>
                  <a:tcPr marL="46776" marR="46776"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r>
                        <a:rPr lang="en-GB" sz="1200" dirty="0"/>
                        <a:t>16</a:t>
                      </a:r>
                    </a:p>
                  </a:txBody>
                  <a:tcPr marL="46776" marR="46776"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lvl1pPr>
                        <a:spcBef>
                          <a:spcPts val="600"/>
                        </a:spcBef>
                        <a:buClr>
                          <a:schemeClr val="accent1"/>
                        </a:buClr>
                        <a:buSzPct val="70000"/>
                        <a:buFont typeface="Wingdings" pitchFamily="2" charset="2"/>
                        <a:defRPr sz="2000">
                          <a:solidFill>
                            <a:schemeClr val="tx1"/>
                          </a:solidFill>
                          <a:latin typeface="Century Schoolbook"/>
                        </a:defRPr>
                      </a:lvl1pPr>
                      <a:lvl2pPr marL="742950" indent="-285750">
                        <a:spcBef>
                          <a:spcPct val="20000"/>
                        </a:spcBef>
                        <a:buClr>
                          <a:schemeClr val="accent1"/>
                        </a:buClr>
                        <a:buSzPct val="80000"/>
                        <a:buFont typeface="Wingdings 2" pitchFamily="18" charset="2"/>
                        <a:defRPr sz="1900">
                          <a:solidFill>
                            <a:schemeClr val="tx1"/>
                          </a:solidFill>
                          <a:latin typeface="Century Schoolbook"/>
                        </a:defRPr>
                      </a:lvl2pPr>
                      <a:lvl3pPr marL="1143000" indent="-228600">
                        <a:spcBef>
                          <a:spcPct val="20000"/>
                        </a:spcBef>
                        <a:buClr>
                          <a:srgbClr val="C6053D"/>
                        </a:buClr>
                        <a:buSzPct val="60000"/>
                        <a:buFont typeface="Wingdings" pitchFamily="2" charset="2"/>
                        <a:defRPr sz="1600">
                          <a:solidFill>
                            <a:schemeClr val="tx1"/>
                          </a:solidFill>
                          <a:latin typeface="Century Schoolbook"/>
                        </a:defRPr>
                      </a:lvl3pPr>
                      <a:lvl4pPr marL="1600200" indent="-228600">
                        <a:spcBef>
                          <a:spcPct val="20000"/>
                        </a:spcBef>
                        <a:buClr>
                          <a:srgbClr val="EEAAB1"/>
                        </a:buClr>
                        <a:buSzPct val="60000"/>
                        <a:buFont typeface="Wingdings" pitchFamily="2" charset="2"/>
                        <a:defRPr sz="1600">
                          <a:solidFill>
                            <a:schemeClr val="tx1"/>
                          </a:solidFill>
                          <a:latin typeface="Century Schoolbook"/>
                        </a:defRPr>
                      </a:lvl4pPr>
                      <a:lvl5pPr marL="2057400" indent="-228600">
                        <a:spcBef>
                          <a:spcPct val="20000"/>
                        </a:spcBef>
                        <a:buClr>
                          <a:srgbClr val="BDCAE9"/>
                        </a:buClr>
                        <a:buSzPct val="68000"/>
                        <a:buFont typeface="Wingdings 2" pitchFamily="18" charset="2"/>
                        <a:defRPr sz="1400">
                          <a:solidFill>
                            <a:schemeClr val="tx1"/>
                          </a:solidFill>
                          <a:latin typeface="Century Schoolbook"/>
                        </a:defRPr>
                      </a:lvl5pPr>
                      <a:lvl6pPr marL="25146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6pPr>
                      <a:lvl7pPr marL="29718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7pPr>
                      <a:lvl8pPr marL="34290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8pPr>
                      <a:lvl9pPr marL="38862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9p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altLang="en-US" sz="1050" b="0" i="0" u="none" strike="noStrike" kern="1200" cap="none" normalizeH="0" baseline="0" dirty="0">
                          <a:ln>
                            <a:noFill/>
                          </a:ln>
                          <a:solidFill>
                            <a:srgbClr val="000000"/>
                          </a:solidFill>
                          <a:effectLst/>
                          <a:latin typeface="+mn-lt"/>
                          <a:ea typeface="+mn-ea"/>
                          <a:cs typeface="+mn-cs"/>
                        </a:rPr>
                        <a:t>12</a:t>
                      </a:r>
                    </a:p>
                  </a:txBody>
                  <a:tcPr marL="46776" marR="46776"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lvl1pPr>
                        <a:spcBef>
                          <a:spcPts val="600"/>
                        </a:spcBef>
                        <a:buClr>
                          <a:schemeClr val="accent1"/>
                        </a:buClr>
                        <a:buSzPct val="70000"/>
                        <a:buFont typeface="Wingdings" pitchFamily="2" charset="2"/>
                        <a:defRPr sz="2000">
                          <a:solidFill>
                            <a:schemeClr val="tx1"/>
                          </a:solidFill>
                          <a:latin typeface="Century Schoolbook"/>
                        </a:defRPr>
                      </a:lvl1pPr>
                      <a:lvl2pPr marL="742950" indent="-285750">
                        <a:spcBef>
                          <a:spcPct val="20000"/>
                        </a:spcBef>
                        <a:buClr>
                          <a:schemeClr val="accent1"/>
                        </a:buClr>
                        <a:buSzPct val="80000"/>
                        <a:buFont typeface="Wingdings 2" pitchFamily="18" charset="2"/>
                        <a:defRPr sz="1900">
                          <a:solidFill>
                            <a:schemeClr val="tx1"/>
                          </a:solidFill>
                          <a:latin typeface="Century Schoolbook"/>
                        </a:defRPr>
                      </a:lvl2pPr>
                      <a:lvl3pPr marL="1143000" indent="-228600">
                        <a:spcBef>
                          <a:spcPct val="20000"/>
                        </a:spcBef>
                        <a:buClr>
                          <a:srgbClr val="C6053D"/>
                        </a:buClr>
                        <a:buSzPct val="60000"/>
                        <a:buFont typeface="Wingdings" pitchFamily="2" charset="2"/>
                        <a:defRPr sz="1600">
                          <a:solidFill>
                            <a:schemeClr val="tx1"/>
                          </a:solidFill>
                          <a:latin typeface="Century Schoolbook"/>
                        </a:defRPr>
                      </a:lvl3pPr>
                      <a:lvl4pPr marL="1600200" indent="-228600">
                        <a:spcBef>
                          <a:spcPct val="20000"/>
                        </a:spcBef>
                        <a:buClr>
                          <a:srgbClr val="EEAAB1"/>
                        </a:buClr>
                        <a:buSzPct val="60000"/>
                        <a:buFont typeface="Wingdings" pitchFamily="2" charset="2"/>
                        <a:defRPr sz="1600">
                          <a:solidFill>
                            <a:schemeClr val="tx1"/>
                          </a:solidFill>
                          <a:latin typeface="Century Schoolbook"/>
                        </a:defRPr>
                      </a:lvl4pPr>
                      <a:lvl5pPr marL="2057400" indent="-228600">
                        <a:spcBef>
                          <a:spcPct val="20000"/>
                        </a:spcBef>
                        <a:buClr>
                          <a:srgbClr val="BDCAE9"/>
                        </a:buClr>
                        <a:buSzPct val="68000"/>
                        <a:buFont typeface="Wingdings 2" pitchFamily="18" charset="2"/>
                        <a:defRPr sz="1400">
                          <a:solidFill>
                            <a:schemeClr val="tx1"/>
                          </a:solidFill>
                          <a:latin typeface="Century Schoolbook"/>
                        </a:defRPr>
                      </a:lvl5pPr>
                      <a:lvl6pPr marL="25146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6pPr>
                      <a:lvl7pPr marL="29718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7pPr>
                      <a:lvl8pPr marL="34290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8pPr>
                      <a:lvl9pPr marL="38862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9p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altLang="en-US" sz="1050" b="0" i="0" u="none" strike="noStrike" kern="1200" cap="none" normalizeH="0" baseline="0" dirty="0">
                          <a:ln>
                            <a:noFill/>
                          </a:ln>
                          <a:solidFill>
                            <a:srgbClr val="000000"/>
                          </a:solidFill>
                          <a:effectLst/>
                          <a:latin typeface="+mn-lt"/>
                          <a:ea typeface="+mn-ea"/>
                          <a:cs typeface="+mn-cs"/>
                        </a:rPr>
                        <a:t>13</a:t>
                      </a:r>
                    </a:p>
                  </a:txBody>
                  <a:tcPr marL="46776" marR="46776"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algn="ctr">
                        <a:lnSpc>
                          <a:spcPct val="100000"/>
                        </a:lnSpc>
                        <a:spcBef>
                          <a:spcPts val="0"/>
                        </a:spcBef>
                        <a:spcAft>
                          <a:spcPts val="0"/>
                        </a:spcAft>
                      </a:pPr>
                      <a:r>
                        <a:rPr kumimoji="0" lang="en-GB" sz="1050" b="0" i="0" u="none" strike="noStrike" kern="1200" cap="none" normalizeH="0" baseline="0" dirty="0">
                          <a:ln>
                            <a:noFill/>
                          </a:ln>
                          <a:solidFill>
                            <a:srgbClr val="000000"/>
                          </a:solidFill>
                          <a:effectLst/>
                          <a:latin typeface="+mn-lt"/>
                          <a:ea typeface="+mn-ea"/>
                          <a:cs typeface="+mn-cs"/>
                        </a:rPr>
                        <a:t>14</a:t>
                      </a:r>
                    </a:p>
                  </a:txBody>
                  <a:tcPr marL="46776" marR="46776"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algn="ctr"/>
                      <a:r>
                        <a:rPr lang="en-GB" sz="1050" dirty="0"/>
                        <a:t>15</a:t>
                      </a:r>
                    </a:p>
                  </a:txBody>
                  <a:tcPr marL="46776" marR="46776"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r>
                        <a:rPr lang="en-GB" sz="1200" dirty="0"/>
                        <a:t>16</a:t>
                      </a:r>
                    </a:p>
                  </a:txBody>
                  <a:tcPr marL="46776" marR="46776"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lvl1pPr>
                        <a:spcBef>
                          <a:spcPts val="600"/>
                        </a:spcBef>
                        <a:buClr>
                          <a:schemeClr val="accent1"/>
                        </a:buClr>
                        <a:buSzPct val="70000"/>
                        <a:buFont typeface="Wingdings" pitchFamily="2" charset="2"/>
                        <a:defRPr sz="2000">
                          <a:solidFill>
                            <a:schemeClr val="tx1"/>
                          </a:solidFill>
                          <a:latin typeface="Century Schoolbook"/>
                        </a:defRPr>
                      </a:lvl1pPr>
                      <a:lvl2pPr marL="742950" indent="-285750">
                        <a:spcBef>
                          <a:spcPct val="20000"/>
                        </a:spcBef>
                        <a:buClr>
                          <a:schemeClr val="accent1"/>
                        </a:buClr>
                        <a:buSzPct val="80000"/>
                        <a:buFont typeface="Wingdings 2" pitchFamily="18" charset="2"/>
                        <a:defRPr sz="1900">
                          <a:solidFill>
                            <a:schemeClr val="tx1"/>
                          </a:solidFill>
                          <a:latin typeface="Century Schoolbook"/>
                        </a:defRPr>
                      </a:lvl2pPr>
                      <a:lvl3pPr marL="1143000" indent="-228600">
                        <a:spcBef>
                          <a:spcPct val="20000"/>
                        </a:spcBef>
                        <a:buClr>
                          <a:srgbClr val="C6053D"/>
                        </a:buClr>
                        <a:buSzPct val="60000"/>
                        <a:buFont typeface="Wingdings" pitchFamily="2" charset="2"/>
                        <a:defRPr sz="1600">
                          <a:solidFill>
                            <a:schemeClr val="tx1"/>
                          </a:solidFill>
                          <a:latin typeface="Century Schoolbook"/>
                        </a:defRPr>
                      </a:lvl3pPr>
                      <a:lvl4pPr marL="1600200" indent="-228600">
                        <a:spcBef>
                          <a:spcPct val="20000"/>
                        </a:spcBef>
                        <a:buClr>
                          <a:srgbClr val="EEAAB1"/>
                        </a:buClr>
                        <a:buSzPct val="60000"/>
                        <a:buFont typeface="Wingdings" pitchFamily="2" charset="2"/>
                        <a:defRPr sz="1600">
                          <a:solidFill>
                            <a:schemeClr val="tx1"/>
                          </a:solidFill>
                          <a:latin typeface="Century Schoolbook"/>
                        </a:defRPr>
                      </a:lvl4pPr>
                      <a:lvl5pPr marL="2057400" indent="-228600">
                        <a:spcBef>
                          <a:spcPct val="20000"/>
                        </a:spcBef>
                        <a:buClr>
                          <a:srgbClr val="BDCAE9"/>
                        </a:buClr>
                        <a:buSzPct val="68000"/>
                        <a:buFont typeface="Wingdings 2" pitchFamily="18" charset="2"/>
                        <a:defRPr sz="1400">
                          <a:solidFill>
                            <a:schemeClr val="tx1"/>
                          </a:solidFill>
                          <a:latin typeface="Century Schoolbook"/>
                        </a:defRPr>
                      </a:lvl5pPr>
                      <a:lvl6pPr marL="25146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6pPr>
                      <a:lvl7pPr marL="29718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7pPr>
                      <a:lvl8pPr marL="34290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8pPr>
                      <a:lvl9pPr marL="38862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9p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altLang="en-US" sz="1050" b="0" i="0" u="none" strike="noStrike" kern="1200" cap="none" normalizeH="0" baseline="0" dirty="0">
                          <a:ln>
                            <a:noFill/>
                          </a:ln>
                          <a:solidFill>
                            <a:srgbClr val="000000"/>
                          </a:solidFill>
                          <a:effectLst/>
                          <a:latin typeface="+mn-lt"/>
                          <a:ea typeface="+mn-ea"/>
                          <a:cs typeface="+mn-cs"/>
                        </a:rPr>
                        <a:t>12</a:t>
                      </a:r>
                    </a:p>
                  </a:txBody>
                  <a:tcPr marL="46776" marR="46776"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lvl1pPr>
                        <a:spcBef>
                          <a:spcPts val="600"/>
                        </a:spcBef>
                        <a:buClr>
                          <a:schemeClr val="accent1"/>
                        </a:buClr>
                        <a:buSzPct val="70000"/>
                        <a:buFont typeface="Wingdings" pitchFamily="2" charset="2"/>
                        <a:defRPr sz="2000">
                          <a:solidFill>
                            <a:schemeClr val="tx1"/>
                          </a:solidFill>
                          <a:latin typeface="Century Schoolbook"/>
                        </a:defRPr>
                      </a:lvl1pPr>
                      <a:lvl2pPr marL="742950" indent="-285750">
                        <a:spcBef>
                          <a:spcPct val="20000"/>
                        </a:spcBef>
                        <a:buClr>
                          <a:schemeClr val="accent1"/>
                        </a:buClr>
                        <a:buSzPct val="80000"/>
                        <a:buFont typeface="Wingdings 2" pitchFamily="18" charset="2"/>
                        <a:defRPr sz="1900">
                          <a:solidFill>
                            <a:schemeClr val="tx1"/>
                          </a:solidFill>
                          <a:latin typeface="Century Schoolbook"/>
                        </a:defRPr>
                      </a:lvl2pPr>
                      <a:lvl3pPr marL="1143000" indent="-228600">
                        <a:spcBef>
                          <a:spcPct val="20000"/>
                        </a:spcBef>
                        <a:buClr>
                          <a:srgbClr val="C6053D"/>
                        </a:buClr>
                        <a:buSzPct val="60000"/>
                        <a:buFont typeface="Wingdings" pitchFamily="2" charset="2"/>
                        <a:defRPr sz="1600">
                          <a:solidFill>
                            <a:schemeClr val="tx1"/>
                          </a:solidFill>
                          <a:latin typeface="Century Schoolbook"/>
                        </a:defRPr>
                      </a:lvl3pPr>
                      <a:lvl4pPr marL="1600200" indent="-228600">
                        <a:spcBef>
                          <a:spcPct val="20000"/>
                        </a:spcBef>
                        <a:buClr>
                          <a:srgbClr val="EEAAB1"/>
                        </a:buClr>
                        <a:buSzPct val="60000"/>
                        <a:buFont typeface="Wingdings" pitchFamily="2" charset="2"/>
                        <a:defRPr sz="1600">
                          <a:solidFill>
                            <a:schemeClr val="tx1"/>
                          </a:solidFill>
                          <a:latin typeface="Century Schoolbook"/>
                        </a:defRPr>
                      </a:lvl4pPr>
                      <a:lvl5pPr marL="2057400" indent="-228600">
                        <a:spcBef>
                          <a:spcPct val="20000"/>
                        </a:spcBef>
                        <a:buClr>
                          <a:srgbClr val="BDCAE9"/>
                        </a:buClr>
                        <a:buSzPct val="68000"/>
                        <a:buFont typeface="Wingdings 2" pitchFamily="18" charset="2"/>
                        <a:defRPr sz="1400">
                          <a:solidFill>
                            <a:schemeClr val="tx1"/>
                          </a:solidFill>
                          <a:latin typeface="Century Schoolbook"/>
                        </a:defRPr>
                      </a:lvl5pPr>
                      <a:lvl6pPr marL="25146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6pPr>
                      <a:lvl7pPr marL="29718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7pPr>
                      <a:lvl8pPr marL="34290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8pPr>
                      <a:lvl9pPr marL="38862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9p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altLang="en-US" sz="1050" b="0" i="0" u="none" strike="noStrike" kern="1200" cap="none" normalizeH="0" baseline="0" dirty="0">
                          <a:ln>
                            <a:noFill/>
                          </a:ln>
                          <a:solidFill>
                            <a:srgbClr val="000000"/>
                          </a:solidFill>
                          <a:effectLst/>
                          <a:latin typeface="+mn-lt"/>
                          <a:ea typeface="+mn-ea"/>
                          <a:cs typeface="+mn-cs"/>
                        </a:rPr>
                        <a:t>13</a:t>
                      </a:r>
                    </a:p>
                  </a:txBody>
                  <a:tcPr marL="46776" marR="46776"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a:lnSpc>
                          <a:spcPct val="100000"/>
                        </a:lnSpc>
                        <a:spcBef>
                          <a:spcPts val="0"/>
                        </a:spcBef>
                        <a:spcAft>
                          <a:spcPts val="0"/>
                        </a:spcAft>
                      </a:pPr>
                      <a:r>
                        <a:rPr kumimoji="0" lang="en-GB" sz="1050" b="0" i="0" u="none" strike="noStrike" kern="1200" cap="none" normalizeH="0" baseline="0" dirty="0">
                          <a:ln>
                            <a:noFill/>
                          </a:ln>
                          <a:solidFill>
                            <a:srgbClr val="000000"/>
                          </a:solidFill>
                          <a:effectLst/>
                          <a:latin typeface="+mn-lt"/>
                          <a:ea typeface="+mn-ea"/>
                          <a:cs typeface="+mn-cs"/>
                        </a:rPr>
                        <a:t>14</a:t>
                      </a:r>
                    </a:p>
                  </a:txBody>
                  <a:tcPr marL="46776" marR="46776"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algn="ctr"/>
                      <a:r>
                        <a:rPr lang="en-GB" sz="1050" dirty="0"/>
                        <a:t>15</a:t>
                      </a:r>
                    </a:p>
                  </a:txBody>
                  <a:tcPr marL="46776" marR="46776"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r>
                        <a:rPr lang="en-GB" sz="1200" dirty="0"/>
                        <a:t>16</a:t>
                      </a:r>
                    </a:p>
                  </a:txBody>
                  <a:tcPr marL="46776" marR="46776"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lvl1pPr>
                        <a:spcBef>
                          <a:spcPts val="600"/>
                        </a:spcBef>
                        <a:buClr>
                          <a:schemeClr val="accent1"/>
                        </a:buClr>
                        <a:buSzPct val="70000"/>
                        <a:buFont typeface="Wingdings" pitchFamily="2" charset="2"/>
                        <a:defRPr sz="2000">
                          <a:solidFill>
                            <a:schemeClr val="tx1"/>
                          </a:solidFill>
                          <a:latin typeface="Century Schoolbook"/>
                        </a:defRPr>
                      </a:lvl1pPr>
                      <a:lvl2pPr marL="742950" indent="-285750">
                        <a:spcBef>
                          <a:spcPct val="20000"/>
                        </a:spcBef>
                        <a:buClr>
                          <a:schemeClr val="accent1"/>
                        </a:buClr>
                        <a:buSzPct val="80000"/>
                        <a:buFont typeface="Wingdings 2" pitchFamily="18" charset="2"/>
                        <a:defRPr sz="1900">
                          <a:solidFill>
                            <a:schemeClr val="tx1"/>
                          </a:solidFill>
                          <a:latin typeface="Century Schoolbook"/>
                        </a:defRPr>
                      </a:lvl2pPr>
                      <a:lvl3pPr marL="1143000" indent="-228600">
                        <a:spcBef>
                          <a:spcPct val="20000"/>
                        </a:spcBef>
                        <a:buClr>
                          <a:srgbClr val="C6053D"/>
                        </a:buClr>
                        <a:buSzPct val="60000"/>
                        <a:buFont typeface="Wingdings" pitchFamily="2" charset="2"/>
                        <a:defRPr sz="1600">
                          <a:solidFill>
                            <a:schemeClr val="tx1"/>
                          </a:solidFill>
                          <a:latin typeface="Century Schoolbook"/>
                        </a:defRPr>
                      </a:lvl3pPr>
                      <a:lvl4pPr marL="1600200" indent="-228600">
                        <a:spcBef>
                          <a:spcPct val="20000"/>
                        </a:spcBef>
                        <a:buClr>
                          <a:srgbClr val="EEAAB1"/>
                        </a:buClr>
                        <a:buSzPct val="60000"/>
                        <a:buFont typeface="Wingdings" pitchFamily="2" charset="2"/>
                        <a:defRPr sz="1600">
                          <a:solidFill>
                            <a:schemeClr val="tx1"/>
                          </a:solidFill>
                          <a:latin typeface="Century Schoolbook"/>
                        </a:defRPr>
                      </a:lvl4pPr>
                      <a:lvl5pPr marL="2057400" indent="-228600">
                        <a:spcBef>
                          <a:spcPct val="20000"/>
                        </a:spcBef>
                        <a:buClr>
                          <a:srgbClr val="BDCAE9"/>
                        </a:buClr>
                        <a:buSzPct val="68000"/>
                        <a:buFont typeface="Wingdings 2" pitchFamily="18" charset="2"/>
                        <a:defRPr sz="1400">
                          <a:solidFill>
                            <a:schemeClr val="tx1"/>
                          </a:solidFill>
                          <a:latin typeface="Century Schoolbook"/>
                        </a:defRPr>
                      </a:lvl5pPr>
                      <a:lvl6pPr marL="25146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6pPr>
                      <a:lvl7pPr marL="29718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7pPr>
                      <a:lvl8pPr marL="34290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8pPr>
                      <a:lvl9pPr marL="38862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9p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altLang="en-US" sz="1050" b="0" i="0" u="none" strike="noStrike" kern="1200" cap="none" normalizeH="0" baseline="0" dirty="0">
                          <a:ln>
                            <a:noFill/>
                          </a:ln>
                          <a:solidFill>
                            <a:srgbClr val="000000"/>
                          </a:solidFill>
                          <a:effectLst/>
                          <a:latin typeface="+mn-lt"/>
                          <a:ea typeface="+mn-ea"/>
                          <a:cs typeface="+mn-cs"/>
                        </a:rPr>
                        <a:t>12</a:t>
                      </a:r>
                    </a:p>
                  </a:txBody>
                  <a:tcPr marL="46776" marR="46776"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lvl1pPr>
                        <a:spcBef>
                          <a:spcPts val="600"/>
                        </a:spcBef>
                        <a:buClr>
                          <a:schemeClr val="accent1"/>
                        </a:buClr>
                        <a:buSzPct val="70000"/>
                        <a:buFont typeface="Wingdings" pitchFamily="2" charset="2"/>
                        <a:defRPr sz="2000">
                          <a:solidFill>
                            <a:schemeClr val="tx1"/>
                          </a:solidFill>
                          <a:latin typeface="Century Schoolbook"/>
                        </a:defRPr>
                      </a:lvl1pPr>
                      <a:lvl2pPr marL="742950" indent="-285750">
                        <a:spcBef>
                          <a:spcPct val="20000"/>
                        </a:spcBef>
                        <a:buClr>
                          <a:schemeClr val="accent1"/>
                        </a:buClr>
                        <a:buSzPct val="80000"/>
                        <a:buFont typeface="Wingdings 2" pitchFamily="18" charset="2"/>
                        <a:defRPr sz="1900">
                          <a:solidFill>
                            <a:schemeClr val="tx1"/>
                          </a:solidFill>
                          <a:latin typeface="Century Schoolbook"/>
                        </a:defRPr>
                      </a:lvl2pPr>
                      <a:lvl3pPr marL="1143000" indent="-228600">
                        <a:spcBef>
                          <a:spcPct val="20000"/>
                        </a:spcBef>
                        <a:buClr>
                          <a:srgbClr val="C6053D"/>
                        </a:buClr>
                        <a:buSzPct val="60000"/>
                        <a:buFont typeface="Wingdings" pitchFamily="2" charset="2"/>
                        <a:defRPr sz="1600">
                          <a:solidFill>
                            <a:schemeClr val="tx1"/>
                          </a:solidFill>
                          <a:latin typeface="Century Schoolbook"/>
                        </a:defRPr>
                      </a:lvl3pPr>
                      <a:lvl4pPr marL="1600200" indent="-228600">
                        <a:spcBef>
                          <a:spcPct val="20000"/>
                        </a:spcBef>
                        <a:buClr>
                          <a:srgbClr val="EEAAB1"/>
                        </a:buClr>
                        <a:buSzPct val="60000"/>
                        <a:buFont typeface="Wingdings" pitchFamily="2" charset="2"/>
                        <a:defRPr sz="1600">
                          <a:solidFill>
                            <a:schemeClr val="tx1"/>
                          </a:solidFill>
                          <a:latin typeface="Century Schoolbook"/>
                        </a:defRPr>
                      </a:lvl4pPr>
                      <a:lvl5pPr marL="2057400" indent="-228600">
                        <a:spcBef>
                          <a:spcPct val="20000"/>
                        </a:spcBef>
                        <a:buClr>
                          <a:srgbClr val="BDCAE9"/>
                        </a:buClr>
                        <a:buSzPct val="68000"/>
                        <a:buFont typeface="Wingdings 2" pitchFamily="18" charset="2"/>
                        <a:defRPr sz="1400">
                          <a:solidFill>
                            <a:schemeClr val="tx1"/>
                          </a:solidFill>
                          <a:latin typeface="Century Schoolbook"/>
                        </a:defRPr>
                      </a:lvl5pPr>
                      <a:lvl6pPr marL="25146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6pPr>
                      <a:lvl7pPr marL="29718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7pPr>
                      <a:lvl8pPr marL="34290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8pPr>
                      <a:lvl9pPr marL="38862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9p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altLang="en-US" sz="1050" b="0" i="0" u="none" strike="noStrike" kern="1200" cap="none" normalizeH="0" baseline="0" dirty="0">
                          <a:ln>
                            <a:noFill/>
                          </a:ln>
                          <a:solidFill>
                            <a:srgbClr val="000000"/>
                          </a:solidFill>
                          <a:effectLst/>
                          <a:latin typeface="+mn-lt"/>
                          <a:ea typeface="+mn-ea"/>
                          <a:cs typeface="+mn-cs"/>
                        </a:rPr>
                        <a:t>13</a:t>
                      </a:r>
                    </a:p>
                  </a:txBody>
                  <a:tcPr marL="46776" marR="46776"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a:lnSpc>
                          <a:spcPct val="100000"/>
                        </a:lnSpc>
                        <a:spcBef>
                          <a:spcPts val="0"/>
                        </a:spcBef>
                        <a:spcAft>
                          <a:spcPts val="0"/>
                        </a:spcAft>
                      </a:pPr>
                      <a:r>
                        <a:rPr kumimoji="0" lang="en-GB" sz="1050" b="0" i="0" u="none" strike="noStrike" kern="1200" cap="none" normalizeH="0" baseline="0" dirty="0">
                          <a:ln>
                            <a:noFill/>
                          </a:ln>
                          <a:solidFill>
                            <a:srgbClr val="000000"/>
                          </a:solidFill>
                          <a:effectLst/>
                          <a:latin typeface="+mn-lt"/>
                          <a:ea typeface="+mn-ea"/>
                          <a:cs typeface="+mn-cs"/>
                        </a:rPr>
                        <a:t>14</a:t>
                      </a:r>
                    </a:p>
                  </a:txBody>
                  <a:tcPr marL="46776" marR="46776"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algn="ctr"/>
                      <a:r>
                        <a:rPr lang="en-GB" sz="1050" dirty="0"/>
                        <a:t>15</a:t>
                      </a:r>
                    </a:p>
                  </a:txBody>
                  <a:tcPr marL="46776" marR="46776"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r>
                        <a:rPr lang="en-GB" sz="1200" dirty="0"/>
                        <a:t>16</a:t>
                      </a:r>
                    </a:p>
                  </a:txBody>
                  <a:tcPr marL="46776" marR="46776"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lvl1pPr>
                        <a:spcBef>
                          <a:spcPts val="600"/>
                        </a:spcBef>
                        <a:buClr>
                          <a:schemeClr val="accent1"/>
                        </a:buClr>
                        <a:buSzPct val="70000"/>
                        <a:buFont typeface="Wingdings" pitchFamily="2" charset="2"/>
                        <a:defRPr sz="2000">
                          <a:solidFill>
                            <a:schemeClr val="tx1"/>
                          </a:solidFill>
                          <a:latin typeface="Century Schoolbook"/>
                        </a:defRPr>
                      </a:lvl1pPr>
                      <a:lvl2pPr marL="742950" indent="-285750">
                        <a:spcBef>
                          <a:spcPct val="20000"/>
                        </a:spcBef>
                        <a:buClr>
                          <a:schemeClr val="accent1"/>
                        </a:buClr>
                        <a:buSzPct val="80000"/>
                        <a:buFont typeface="Wingdings 2" pitchFamily="18" charset="2"/>
                        <a:defRPr sz="1900">
                          <a:solidFill>
                            <a:schemeClr val="tx1"/>
                          </a:solidFill>
                          <a:latin typeface="Century Schoolbook"/>
                        </a:defRPr>
                      </a:lvl2pPr>
                      <a:lvl3pPr marL="1143000" indent="-228600">
                        <a:spcBef>
                          <a:spcPct val="20000"/>
                        </a:spcBef>
                        <a:buClr>
                          <a:srgbClr val="C6053D"/>
                        </a:buClr>
                        <a:buSzPct val="60000"/>
                        <a:buFont typeface="Wingdings" pitchFamily="2" charset="2"/>
                        <a:defRPr sz="1600">
                          <a:solidFill>
                            <a:schemeClr val="tx1"/>
                          </a:solidFill>
                          <a:latin typeface="Century Schoolbook"/>
                        </a:defRPr>
                      </a:lvl3pPr>
                      <a:lvl4pPr marL="1600200" indent="-228600">
                        <a:spcBef>
                          <a:spcPct val="20000"/>
                        </a:spcBef>
                        <a:buClr>
                          <a:srgbClr val="EEAAB1"/>
                        </a:buClr>
                        <a:buSzPct val="60000"/>
                        <a:buFont typeface="Wingdings" pitchFamily="2" charset="2"/>
                        <a:defRPr sz="1600">
                          <a:solidFill>
                            <a:schemeClr val="tx1"/>
                          </a:solidFill>
                          <a:latin typeface="Century Schoolbook"/>
                        </a:defRPr>
                      </a:lvl4pPr>
                      <a:lvl5pPr marL="2057400" indent="-228600">
                        <a:spcBef>
                          <a:spcPct val="20000"/>
                        </a:spcBef>
                        <a:buClr>
                          <a:srgbClr val="BDCAE9"/>
                        </a:buClr>
                        <a:buSzPct val="68000"/>
                        <a:buFont typeface="Wingdings 2" pitchFamily="18" charset="2"/>
                        <a:defRPr sz="1400">
                          <a:solidFill>
                            <a:schemeClr val="tx1"/>
                          </a:solidFill>
                          <a:latin typeface="Century Schoolbook"/>
                        </a:defRPr>
                      </a:lvl5pPr>
                      <a:lvl6pPr marL="25146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6pPr>
                      <a:lvl7pPr marL="29718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7pPr>
                      <a:lvl8pPr marL="34290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8pPr>
                      <a:lvl9pPr marL="38862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9p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altLang="en-US" sz="1050" b="0" i="0" u="none" strike="noStrike" kern="1200" cap="none" normalizeH="0" baseline="0" dirty="0">
                          <a:ln>
                            <a:noFill/>
                          </a:ln>
                          <a:solidFill>
                            <a:srgbClr val="000000"/>
                          </a:solidFill>
                          <a:effectLst/>
                          <a:latin typeface="+mn-lt"/>
                          <a:ea typeface="+mn-ea"/>
                          <a:cs typeface="+mn-cs"/>
                        </a:rPr>
                        <a:t>12</a:t>
                      </a:r>
                    </a:p>
                  </a:txBody>
                  <a:tcPr marL="46776" marR="46776"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lvl1pPr>
                        <a:spcBef>
                          <a:spcPts val="600"/>
                        </a:spcBef>
                        <a:buClr>
                          <a:schemeClr val="accent1"/>
                        </a:buClr>
                        <a:buSzPct val="70000"/>
                        <a:buFont typeface="Wingdings" pitchFamily="2" charset="2"/>
                        <a:defRPr sz="2000">
                          <a:solidFill>
                            <a:schemeClr val="tx1"/>
                          </a:solidFill>
                          <a:latin typeface="Century Schoolbook"/>
                        </a:defRPr>
                      </a:lvl1pPr>
                      <a:lvl2pPr marL="742950" indent="-285750">
                        <a:spcBef>
                          <a:spcPct val="20000"/>
                        </a:spcBef>
                        <a:buClr>
                          <a:schemeClr val="accent1"/>
                        </a:buClr>
                        <a:buSzPct val="80000"/>
                        <a:buFont typeface="Wingdings 2" pitchFamily="18" charset="2"/>
                        <a:defRPr sz="1900">
                          <a:solidFill>
                            <a:schemeClr val="tx1"/>
                          </a:solidFill>
                          <a:latin typeface="Century Schoolbook"/>
                        </a:defRPr>
                      </a:lvl2pPr>
                      <a:lvl3pPr marL="1143000" indent="-228600">
                        <a:spcBef>
                          <a:spcPct val="20000"/>
                        </a:spcBef>
                        <a:buClr>
                          <a:srgbClr val="C6053D"/>
                        </a:buClr>
                        <a:buSzPct val="60000"/>
                        <a:buFont typeface="Wingdings" pitchFamily="2" charset="2"/>
                        <a:defRPr sz="1600">
                          <a:solidFill>
                            <a:schemeClr val="tx1"/>
                          </a:solidFill>
                          <a:latin typeface="Century Schoolbook"/>
                        </a:defRPr>
                      </a:lvl3pPr>
                      <a:lvl4pPr marL="1600200" indent="-228600">
                        <a:spcBef>
                          <a:spcPct val="20000"/>
                        </a:spcBef>
                        <a:buClr>
                          <a:srgbClr val="EEAAB1"/>
                        </a:buClr>
                        <a:buSzPct val="60000"/>
                        <a:buFont typeface="Wingdings" pitchFamily="2" charset="2"/>
                        <a:defRPr sz="1600">
                          <a:solidFill>
                            <a:schemeClr val="tx1"/>
                          </a:solidFill>
                          <a:latin typeface="Century Schoolbook"/>
                        </a:defRPr>
                      </a:lvl4pPr>
                      <a:lvl5pPr marL="2057400" indent="-228600">
                        <a:spcBef>
                          <a:spcPct val="20000"/>
                        </a:spcBef>
                        <a:buClr>
                          <a:srgbClr val="BDCAE9"/>
                        </a:buClr>
                        <a:buSzPct val="68000"/>
                        <a:buFont typeface="Wingdings 2" pitchFamily="18" charset="2"/>
                        <a:defRPr sz="1400">
                          <a:solidFill>
                            <a:schemeClr val="tx1"/>
                          </a:solidFill>
                          <a:latin typeface="Century Schoolbook"/>
                        </a:defRPr>
                      </a:lvl5pPr>
                      <a:lvl6pPr marL="25146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6pPr>
                      <a:lvl7pPr marL="29718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7pPr>
                      <a:lvl8pPr marL="34290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8pPr>
                      <a:lvl9pPr marL="38862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9p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altLang="en-US" sz="1050" b="0" i="0" u="none" strike="noStrike" kern="1200" cap="none" normalizeH="0" baseline="0" dirty="0">
                          <a:ln>
                            <a:noFill/>
                          </a:ln>
                          <a:solidFill>
                            <a:srgbClr val="000000"/>
                          </a:solidFill>
                          <a:effectLst/>
                          <a:latin typeface="+mn-lt"/>
                          <a:ea typeface="+mn-ea"/>
                          <a:cs typeface="+mn-cs"/>
                        </a:rPr>
                        <a:t>13</a:t>
                      </a:r>
                    </a:p>
                  </a:txBody>
                  <a:tcPr marL="46776" marR="46776"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a:lnSpc>
                          <a:spcPct val="100000"/>
                        </a:lnSpc>
                        <a:spcBef>
                          <a:spcPts val="0"/>
                        </a:spcBef>
                        <a:spcAft>
                          <a:spcPts val="0"/>
                        </a:spcAft>
                      </a:pPr>
                      <a:r>
                        <a:rPr kumimoji="0" lang="en-GB" sz="1050" b="0" i="0" u="none" strike="noStrike" kern="1200" cap="none" normalizeH="0" baseline="0" dirty="0">
                          <a:ln>
                            <a:noFill/>
                          </a:ln>
                          <a:solidFill>
                            <a:srgbClr val="000000"/>
                          </a:solidFill>
                          <a:effectLst/>
                          <a:latin typeface="+mn-lt"/>
                          <a:ea typeface="+mn-ea"/>
                          <a:cs typeface="+mn-cs"/>
                        </a:rPr>
                        <a:t>14</a:t>
                      </a:r>
                    </a:p>
                  </a:txBody>
                  <a:tcPr marL="46776" marR="46776"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algn="ctr"/>
                      <a:r>
                        <a:rPr lang="en-GB" sz="1050" dirty="0"/>
                        <a:t>15</a:t>
                      </a:r>
                    </a:p>
                  </a:txBody>
                  <a:tcPr marL="46776" marR="46776"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r>
                        <a:rPr lang="en-GB" sz="1200" dirty="0"/>
                        <a:t>16</a:t>
                      </a:r>
                    </a:p>
                  </a:txBody>
                  <a:tcPr marL="46776" marR="46776"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extLst>
                  <a:ext uri="{0D108BD9-81ED-4DB2-BD59-A6C34878D82A}">
                    <a16:rowId xmlns:a16="http://schemas.microsoft.com/office/drawing/2014/main" val="10003"/>
                  </a:ext>
                </a:extLst>
              </a:tr>
              <a:tr h="379551">
                <a:tc>
                  <a:txBody>
                    <a:bodyPr/>
                    <a:lstStyle>
                      <a:lvl1pPr>
                        <a:spcBef>
                          <a:spcPts val="600"/>
                        </a:spcBef>
                        <a:buClr>
                          <a:schemeClr val="accent1"/>
                        </a:buClr>
                        <a:buSzPct val="70000"/>
                        <a:buFont typeface="Wingdings" pitchFamily="2" charset="2"/>
                        <a:tabLst>
                          <a:tab pos="539750" algn="l"/>
                          <a:tab pos="900113" algn="l"/>
                          <a:tab pos="1260475" algn="l"/>
                          <a:tab pos="2636838" algn="ctr"/>
                          <a:tab pos="5273675" algn="r"/>
                        </a:tabLst>
                        <a:defRPr sz="2000">
                          <a:solidFill>
                            <a:schemeClr val="tx1"/>
                          </a:solidFill>
                          <a:latin typeface="Century Schoolbook"/>
                        </a:defRPr>
                      </a:lvl1pPr>
                      <a:lvl2pPr marL="742950" indent="-285750">
                        <a:spcBef>
                          <a:spcPct val="20000"/>
                        </a:spcBef>
                        <a:buClr>
                          <a:schemeClr val="accent1"/>
                        </a:buClr>
                        <a:buSzPct val="80000"/>
                        <a:buFont typeface="Wingdings 2" pitchFamily="18" charset="2"/>
                        <a:tabLst>
                          <a:tab pos="539750" algn="l"/>
                          <a:tab pos="900113" algn="l"/>
                          <a:tab pos="1260475" algn="l"/>
                          <a:tab pos="2636838" algn="ctr"/>
                          <a:tab pos="5273675" algn="r"/>
                        </a:tabLst>
                        <a:defRPr sz="1900">
                          <a:solidFill>
                            <a:schemeClr val="tx1"/>
                          </a:solidFill>
                          <a:latin typeface="Century Schoolbook"/>
                        </a:defRPr>
                      </a:lvl2pPr>
                      <a:lvl3pPr marL="1143000" indent="-228600">
                        <a:spcBef>
                          <a:spcPct val="20000"/>
                        </a:spcBef>
                        <a:buClr>
                          <a:srgbClr val="C6053D"/>
                        </a:buClr>
                        <a:buSzPct val="60000"/>
                        <a:buFont typeface="Wingdings" pitchFamily="2" charset="2"/>
                        <a:tabLst>
                          <a:tab pos="539750" algn="l"/>
                          <a:tab pos="900113" algn="l"/>
                          <a:tab pos="1260475" algn="l"/>
                          <a:tab pos="2636838" algn="ctr"/>
                          <a:tab pos="5273675" algn="r"/>
                        </a:tabLst>
                        <a:defRPr sz="1600">
                          <a:solidFill>
                            <a:schemeClr val="tx1"/>
                          </a:solidFill>
                          <a:latin typeface="Century Schoolbook"/>
                        </a:defRPr>
                      </a:lvl3pPr>
                      <a:lvl4pPr marL="1600200" indent="-228600">
                        <a:spcBef>
                          <a:spcPct val="20000"/>
                        </a:spcBef>
                        <a:buClr>
                          <a:srgbClr val="EEAAB1"/>
                        </a:buClr>
                        <a:buSzPct val="60000"/>
                        <a:buFont typeface="Wingdings" pitchFamily="2" charset="2"/>
                        <a:tabLst>
                          <a:tab pos="539750" algn="l"/>
                          <a:tab pos="900113" algn="l"/>
                          <a:tab pos="1260475" algn="l"/>
                          <a:tab pos="2636838" algn="ctr"/>
                          <a:tab pos="5273675" algn="r"/>
                        </a:tabLst>
                        <a:defRPr sz="1600">
                          <a:solidFill>
                            <a:schemeClr val="tx1"/>
                          </a:solidFill>
                          <a:latin typeface="Century Schoolbook"/>
                        </a:defRPr>
                      </a:lvl4pPr>
                      <a:lvl5pPr marL="2057400" indent="-228600">
                        <a:spcBef>
                          <a:spcPct val="20000"/>
                        </a:spcBef>
                        <a:buClr>
                          <a:srgbClr val="BDCAE9"/>
                        </a:buClr>
                        <a:buSzPct val="68000"/>
                        <a:buFont typeface="Wingdings 2" pitchFamily="18" charset="2"/>
                        <a:tabLst>
                          <a:tab pos="539750" algn="l"/>
                          <a:tab pos="900113" algn="l"/>
                          <a:tab pos="1260475" algn="l"/>
                          <a:tab pos="2636838" algn="ctr"/>
                          <a:tab pos="5273675" algn="r"/>
                        </a:tabLst>
                        <a:defRPr sz="1400">
                          <a:solidFill>
                            <a:schemeClr val="tx1"/>
                          </a:solidFill>
                          <a:latin typeface="Century Schoolbook"/>
                        </a:defRPr>
                      </a:lvl5pPr>
                      <a:lvl6pPr marL="2514600" indent="-228600" eaLnBrk="0" fontAlgn="base" hangingPunct="0">
                        <a:spcBef>
                          <a:spcPct val="20000"/>
                        </a:spcBef>
                        <a:spcAft>
                          <a:spcPct val="0"/>
                        </a:spcAft>
                        <a:buClr>
                          <a:srgbClr val="BDCAE9"/>
                        </a:buClr>
                        <a:buSzPct val="68000"/>
                        <a:buFont typeface="Wingdings 2" pitchFamily="18" charset="2"/>
                        <a:tabLst>
                          <a:tab pos="539750" algn="l"/>
                          <a:tab pos="900113" algn="l"/>
                          <a:tab pos="1260475" algn="l"/>
                          <a:tab pos="2636838" algn="ctr"/>
                          <a:tab pos="5273675" algn="r"/>
                        </a:tabLst>
                        <a:defRPr sz="1400">
                          <a:solidFill>
                            <a:schemeClr val="tx1"/>
                          </a:solidFill>
                          <a:latin typeface="Century Schoolbook"/>
                        </a:defRPr>
                      </a:lvl6pPr>
                      <a:lvl7pPr marL="2971800" indent="-228600" eaLnBrk="0" fontAlgn="base" hangingPunct="0">
                        <a:spcBef>
                          <a:spcPct val="20000"/>
                        </a:spcBef>
                        <a:spcAft>
                          <a:spcPct val="0"/>
                        </a:spcAft>
                        <a:buClr>
                          <a:srgbClr val="BDCAE9"/>
                        </a:buClr>
                        <a:buSzPct val="68000"/>
                        <a:buFont typeface="Wingdings 2" pitchFamily="18" charset="2"/>
                        <a:tabLst>
                          <a:tab pos="539750" algn="l"/>
                          <a:tab pos="900113" algn="l"/>
                          <a:tab pos="1260475" algn="l"/>
                          <a:tab pos="2636838" algn="ctr"/>
                          <a:tab pos="5273675" algn="r"/>
                        </a:tabLst>
                        <a:defRPr sz="1400">
                          <a:solidFill>
                            <a:schemeClr val="tx1"/>
                          </a:solidFill>
                          <a:latin typeface="Century Schoolbook"/>
                        </a:defRPr>
                      </a:lvl7pPr>
                      <a:lvl8pPr marL="3429000" indent="-228600" eaLnBrk="0" fontAlgn="base" hangingPunct="0">
                        <a:spcBef>
                          <a:spcPct val="20000"/>
                        </a:spcBef>
                        <a:spcAft>
                          <a:spcPct val="0"/>
                        </a:spcAft>
                        <a:buClr>
                          <a:srgbClr val="BDCAE9"/>
                        </a:buClr>
                        <a:buSzPct val="68000"/>
                        <a:buFont typeface="Wingdings 2" pitchFamily="18" charset="2"/>
                        <a:tabLst>
                          <a:tab pos="539750" algn="l"/>
                          <a:tab pos="900113" algn="l"/>
                          <a:tab pos="1260475" algn="l"/>
                          <a:tab pos="2636838" algn="ctr"/>
                          <a:tab pos="5273675" algn="r"/>
                        </a:tabLst>
                        <a:defRPr sz="1400">
                          <a:solidFill>
                            <a:schemeClr val="tx1"/>
                          </a:solidFill>
                          <a:latin typeface="Century Schoolbook"/>
                        </a:defRPr>
                      </a:lvl8pPr>
                      <a:lvl9pPr marL="3886200" indent="-228600" eaLnBrk="0" fontAlgn="base" hangingPunct="0">
                        <a:spcBef>
                          <a:spcPct val="20000"/>
                        </a:spcBef>
                        <a:spcAft>
                          <a:spcPct val="0"/>
                        </a:spcAft>
                        <a:buClr>
                          <a:srgbClr val="BDCAE9"/>
                        </a:buClr>
                        <a:buSzPct val="68000"/>
                        <a:buFont typeface="Wingdings 2" pitchFamily="18" charset="2"/>
                        <a:tabLst>
                          <a:tab pos="539750" algn="l"/>
                          <a:tab pos="900113" algn="l"/>
                          <a:tab pos="1260475" algn="l"/>
                          <a:tab pos="2636838" algn="ctr"/>
                          <a:tab pos="5273675" algn="r"/>
                        </a:tabLst>
                        <a:defRPr sz="1400">
                          <a:solidFill>
                            <a:schemeClr val="tx1"/>
                          </a:solidFill>
                          <a:latin typeface="Century Schoolbook"/>
                        </a:defRPr>
                      </a:lvl9pPr>
                    </a:lstStyle>
                    <a:p>
                      <a:pPr marL="0" marR="0" lvl="0" indent="0" algn="r" defTabSz="914400" rtl="0" eaLnBrk="1" fontAlgn="base" latinLnBrk="0" hangingPunct="1">
                        <a:lnSpc>
                          <a:spcPct val="150000"/>
                        </a:lnSpc>
                        <a:spcBef>
                          <a:spcPts val="200"/>
                        </a:spcBef>
                        <a:spcAft>
                          <a:spcPts val="200"/>
                        </a:spcAft>
                        <a:buClrTx/>
                        <a:buSzTx/>
                        <a:buFontTx/>
                        <a:buNone/>
                        <a:tabLst>
                          <a:tab pos="539750" algn="l"/>
                          <a:tab pos="900113" algn="l"/>
                          <a:tab pos="1260475" algn="l"/>
                          <a:tab pos="2636838" algn="ctr"/>
                          <a:tab pos="5273675" algn="r"/>
                        </a:tabLst>
                      </a:pPr>
                      <a:r>
                        <a:rPr kumimoji="0" lang="en-GB" altLang="en-US" sz="1000" b="0" i="0" u="none" strike="noStrike" cap="none" normalizeH="0" baseline="0" dirty="0">
                          <a:ln>
                            <a:noFill/>
                          </a:ln>
                          <a:solidFill>
                            <a:srgbClr val="000000"/>
                          </a:solidFill>
                          <a:effectLst/>
                          <a:latin typeface="Arial Narrow" pitchFamily="34" charset="0"/>
                        </a:rPr>
                        <a:t>January</a:t>
                      </a:r>
                      <a:endParaRPr kumimoji="0" lang="en-GB" altLang="en-US" sz="1000" b="0" i="0" u="none" strike="noStrike" cap="none" normalizeH="0" baseline="0" dirty="0">
                        <a:ln>
                          <a:noFill/>
                        </a:ln>
                        <a:solidFill>
                          <a:srgbClr val="000000"/>
                        </a:solidFill>
                        <a:effectLst/>
                        <a:latin typeface="Arial Narrow" pitchFamily="34" charset="0"/>
                        <a:cs typeface="Times New Roman" pitchFamily="18" charset="0"/>
                      </a:endParaRPr>
                    </a:p>
                  </a:txBody>
                  <a:tcPr marL="46776" marR="46776"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lvl1pPr>
                        <a:spcBef>
                          <a:spcPts val="600"/>
                        </a:spcBef>
                        <a:buClr>
                          <a:schemeClr val="accent1"/>
                        </a:buClr>
                        <a:buSzPct val="70000"/>
                        <a:buFont typeface="Wingdings" pitchFamily="2" charset="2"/>
                        <a:defRPr sz="2000">
                          <a:solidFill>
                            <a:schemeClr val="tx1"/>
                          </a:solidFill>
                          <a:latin typeface="Century Schoolbook"/>
                        </a:defRPr>
                      </a:lvl1pPr>
                      <a:lvl2pPr marL="742950" indent="-285750">
                        <a:spcBef>
                          <a:spcPct val="20000"/>
                        </a:spcBef>
                        <a:buClr>
                          <a:schemeClr val="accent1"/>
                        </a:buClr>
                        <a:buSzPct val="80000"/>
                        <a:buFont typeface="Wingdings 2" pitchFamily="18" charset="2"/>
                        <a:defRPr sz="1900">
                          <a:solidFill>
                            <a:schemeClr val="tx1"/>
                          </a:solidFill>
                          <a:latin typeface="Century Schoolbook"/>
                        </a:defRPr>
                      </a:lvl2pPr>
                      <a:lvl3pPr marL="1143000" indent="-228600">
                        <a:spcBef>
                          <a:spcPct val="20000"/>
                        </a:spcBef>
                        <a:buClr>
                          <a:srgbClr val="C6053D"/>
                        </a:buClr>
                        <a:buSzPct val="60000"/>
                        <a:buFont typeface="Wingdings" pitchFamily="2" charset="2"/>
                        <a:defRPr sz="1600">
                          <a:solidFill>
                            <a:schemeClr val="tx1"/>
                          </a:solidFill>
                          <a:latin typeface="Century Schoolbook"/>
                        </a:defRPr>
                      </a:lvl3pPr>
                      <a:lvl4pPr marL="1600200" indent="-228600">
                        <a:spcBef>
                          <a:spcPct val="20000"/>
                        </a:spcBef>
                        <a:buClr>
                          <a:srgbClr val="EEAAB1"/>
                        </a:buClr>
                        <a:buSzPct val="60000"/>
                        <a:buFont typeface="Wingdings" pitchFamily="2" charset="2"/>
                        <a:defRPr sz="1600">
                          <a:solidFill>
                            <a:schemeClr val="tx1"/>
                          </a:solidFill>
                          <a:latin typeface="Century Schoolbook"/>
                        </a:defRPr>
                      </a:lvl4pPr>
                      <a:lvl5pPr marL="2057400" indent="-228600">
                        <a:spcBef>
                          <a:spcPct val="20000"/>
                        </a:spcBef>
                        <a:buClr>
                          <a:srgbClr val="BDCAE9"/>
                        </a:buClr>
                        <a:buSzPct val="68000"/>
                        <a:buFont typeface="Wingdings 2" pitchFamily="18" charset="2"/>
                        <a:defRPr sz="1400">
                          <a:solidFill>
                            <a:schemeClr val="tx1"/>
                          </a:solidFill>
                          <a:latin typeface="Century Schoolbook"/>
                        </a:defRPr>
                      </a:lvl5pPr>
                      <a:lvl6pPr marL="25146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6pPr>
                      <a:lvl7pPr marL="29718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7pPr>
                      <a:lvl8pPr marL="34290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8pPr>
                      <a:lvl9pPr marL="38862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9p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altLang="en-US" sz="1000" b="0" i="0" u="none" strike="noStrike" kern="1200" cap="none" normalizeH="0" baseline="0" dirty="0">
                          <a:ln>
                            <a:noFill/>
                          </a:ln>
                          <a:solidFill>
                            <a:srgbClr val="000000"/>
                          </a:solidFill>
                          <a:effectLst/>
                          <a:latin typeface="+mn-lt"/>
                          <a:ea typeface="+mn-ea"/>
                          <a:cs typeface="Times New Roman" pitchFamily="18" charset="0"/>
                        </a:rPr>
                        <a:t>36</a:t>
                      </a:r>
                    </a:p>
                  </a:txBody>
                  <a:tcPr marL="68570" marR="6857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35</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36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39</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38</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lvl1pPr>
                        <a:spcBef>
                          <a:spcPts val="600"/>
                        </a:spcBef>
                        <a:buClr>
                          <a:schemeClr val="accent1"/>
                        </a:buClr>
                        <a:buSzPct val="70000"/>
                        <a:buFont typeface="Wingdings" pitchFamily="2" charset="2"/>
                        <a:defRPr sz="2000">
                          <a:solidFill>
                            <a:schemeClr val="tx1"/>
                          </a:solidFill>
                          <a:latin typeface="Century Schoolbook"/>
                        </a:defRPr>
                      </a:lvl1pPr>
                      <a:lvl2pPr marL="742950" indent="-285750">
                        <a:spcBef>
                          <a:spcPct val="20000"/>
                        </a:spcBef>
                        <a:buClr>
                          <a:schemeClr val="accent1"/>
                        </a:buClr>
                        <a:buSzPct val="80000"/>
                        <a:buFont typeface="Wingdings 2" pitchFamily="18" charset="2"/>
                        <a:defRPr sz="1900">
                          <a:solidFill>
                            <a:schemeClr val="tx1"/>
                          </a:solidFill>
                          <a:latin typeface="Century Schoolbook"/>
                        </a:defRPr>
                      </a:lvl2pPr>
                      <a:lvl3pPr marL="1143000" indent="-228600">
                        <a:spcBef>
                          <a:spcPct val="20000"/>
                        </a:spcBef>
                        <a:buClr>
                          <a:srgbClr val="C6053D"/>
                        </a:buClr>
                        <a:buSzPct val="60000"/>
                        <a:buFont typeface="Wingdings" pitchFamily="2" charset="2"/>
                        <a:defRPr sz="1600">
                          <a:solidFill>
                            <a:schemeClr val="tx1"/>
                          </a:solidFill>
                          <a:latin typeface="Century Schoolbook"/>
                        </a:defRPr>
                      </a:lvl3pPr>
                      <a:lvl4pPr marL="1600200" indent="-228600">
                        <a:spcBef>
                          <a:spcPct val="20000"/>
                        </a:spcBef>
                        <a:buClr>
                          <a:srgbClr val="EEAAB1"/>
                        </a:buClr>
                        <a:buSzPct val="60000"/>
                        <a:buFont typeface="Wingdings" pitchFamily="2" charset="2"/>
                        <a:defRPr sz="1600">
                          <a:solidFill>
                            <a:schemeClr val="tx1"/>
                          </a:solidFill>
                          <a:latin typeface="Century Schoolbook"/>
                        </a:defRPr>
                      </a:lvl4pPr>
                      <a:lvl5pPr marL="2057400" indent="-228600">
                        <a:spcBef>
                          <a:spcPct val="20000"/>
                        </a:spcBef>
                        <a:buClr>
                          <a:srgbClr val="BDCAE9"/>
                        </a:buClr>
                        <a:buSzPct val="68000"/>
                        <a:buFont typeface="Wingdings 2" pitchFamily="18" charset="2"/>
                        <a:defRPr sz="1400">
                          <a:solidFill>
                            <a:schemeClr val="tx1"/>
                          </a:solidFill>
                          <a:latin typeface="Century Schoolbook"/>
                        </a:defRPr>
                      </a:lvl5pPr>
                      <a:lvl6pPr marL="25146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6pPr>
                      <a:lvl7pPr marL="29718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7pPr>
                      <a:lvl8pPr marL="34290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8pPr>
                      <a:lvl9pPr marL="38862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9p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altLang="en-US" sz="1000" b="0" i="0" u="none" strike="noStrike" kern="1200" cap="none" normalizeH="0" baseline="0" dirty="0">
                          <a:ln>
                            <a:noFill/>
                          </a:ln>
                          <a:solidFill>
                            <a:srgbClr val="000000"/>
                          </a:solidFill>
                          <a:effectLst/>
                          <a:latin typeface="+mn-lt"/>
                          <a:ea typeface="+mn-ea"/>
                          <a:cs typeface="Times New Roman" pitchFamily="18" charset="0"/>
                        </a:rPr>
                        <a:t>27</a:t>
                      </a:r>
                    </a:p>
                  </a:txBody>
                  <a:tcPr marL="68570" marR="6857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35</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29</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40</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30</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lvl1pPr>
                        <a:spcBef>
                          <a:spcPts val="600"/>
                        </a:spcBef>
                        <a:buClr>
                          <a:schemeClr val="accent1"/>
                        </a:buClr>
                        <a:buSzPct val="70000"/>
                        <a:buFont typeface="Wingdings" pitchFamily="2" charset="2"/>
                        <a:defRPr sz="2000">
                          <a:solidFill>
                            <a:schemeClr val="tx1"/>
                          </a:solidFill>
                          <a:latin typeface="Century Schoolbook"/>
                        </a:defRPr>
                      </a:lvl1pPr>
                      <a:lvl2pPr marL="742950" indent="-285750">
                        <a:spcBef>
                          <a:spcPct val="20000"/>
                        </a:spcBef>
                        <a:buClr>
                          <a:schemeClr val="accent1"/>
                        </a:buClr>
                        <a:buSzPct val="80000"/>
                        <a:buFont typeface="Wingdings 2" pitchFamily="18" charset="2"/>
                        <a:defRPr sz="1900">
                          <a:solidFill>
                            <a:schemeClr val="tx1"/>
                          </a:solidFill>
                          <a:latin typeface="Century Schoolbook"/>
                        </a:defRPr>
                      </a:lvl2pPr>
                      <a:lvl3pPr marL="1143000" indent="-228600">
                        <a:spcBef>
                          <a:spcPct val="20000"/>
                        </a:spcBef>
                        <a:buClr>
                          <a:srgbClr val="C6053D"/>
                        </a:buClr>
                        <a:buSzPct val="60000"/>
                        <a:buFont typeface="Wingdings" pitchFamily="2" charset="2"/>
                        <a:defRPr sz="1600">
                          <a:solidFill>
                            <a:schemeClr val="tx1"/>
                          </a:solidFill>
                          <a:latin typeface="Century Schoolbook"/>
                        </a:defRPr>
                      </a:lvl3pPr>
                      <a:lvl4pPr marL="1600200" indent="-228600">
                        <a:spcBef>
                          <a:spcPct val="20000"/>
                        </a:spcBef>
                        <a:buClr>
                          <a:srgbClr val="EEAAB1"/>
                        </a:buClr>
                        <a:buSzPct val="60000"/>
                        <a:buFont typeface="Wingdings" pitchFamily="2" charset="2"/>
                        <a:defRPr sz="1600">
                          <a:solidFill>
                            <a:schemeClr val="tx1"/>
                          </a:solidFill>
                          <a:latin typeface="Century Schoolbook"/>
                        </a:defRPr>
                      </a:lvl4pPr>
                      <a:lvl5pPr marL="2057400" indent="-228600">
                        <a:spcBef>
                          <a:spcPct val="20000"/>
                        </a:spcBef>
                        <a:buClr>
                          <a:srgbClr val="BDCAE9"/>
                        </a:buClr>
                        <a:buSzPct val="68000"/>
                        <a:buFont typeface="Wingdings 2" pitchFamily="18" charset="2"/>
                        <a:defRPr sz="1400">
                          <a:solidFill>
                            <a:schemeClr val="tx1"/>
                          </a:solidFill>
                          <a:latin typeface="Century Schoolbook"/>
                        </a:defRPr>
                      </a:lvl5pPr>
                      <a:lvl6pPr marL="25146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6pPr>
                      <a:lvl7pPr marL="29718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7pPr>
                      <a:lvl8pPr marL="34290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8pPr>
                      <a:lvl9pPr marL="38862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9p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altLang="en-US" sz="1000" b="0" i="0" u="none" strike="noStrike" kern="1200" cap="none" normalizeH="0" baseline="0" dirty="0">
                          <a:ln>
                            <a:noFill/>
                          </a:ln>
                          <a:solidFill>
                            <a:srgbClr val="000000"/>
                          </a:solidFill>
                          <a:effectLst/>
                          <a:latin typeface="+mn-lt"/>
                          <a:ea typeface="+mn-ea"/>
                          <a:cs typeface="Times New Roman" pitchFamily="18" charset="0"/>
                        </a:rPr>
                        <a:t>21</a:t>
                      </a:r>
                    </a:p>
                  </a:txBody>
                  <a:tcPr marL="68570" marR="6857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27</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26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30</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32</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lvl1pPr>
                        <a:spcBef>
                          <a:spcPts val="600"/>
                        </a:spcBef>
                        <a:buClr>
                          <a:schemeClr val="accent1"/>
                        </a:buClr>
                        <a:buSzPct val="70000"/>
                        <a:buFont typeface="Wingdings" pitchFamily="2" charset="2"/>
                        <a:defRPr sz="2000">
                          <a:solidFill>
                            <a:schemeClr val="tx1"/>
                          </a:solidFill>
                          <a:latin typeface="Century Schoolbook"/>
                        </a:defRPr>
                      </a:lvl1pPr>
                      <a:lvl2pPr marL="742950" indent="-285750">
                        <a:spcBef>
                          <a:spcPct val="20000"/>
                        </a:spcBef>
                        <a:buClr>
                          <a:schemeClr val="accent1"/>
                        </a:buClr>
                        <a:buSzPct val="80000"/>
                        <a:buFont typeface="Wingdings 2" pitchFamily="18" charset="2"/>
                        <a:defRPr sz="1900">
                          <a:solidFill>
                            <a:schemeClr val="tx1"/>
                          </a:solidFill>
                          <a:latin typeface="Century Schoolbook"/>
                        </a:defRPr>
                      </a:lvl2pPr>
                      <a:lvl3pPr marL="1143000" indent="-228600">
                        <a:spcBef>
                          <a:spcPct val="20000"/>
                        </a:spcBef>
                        <a:buClr>
                          <a:srgbClr val="C6053D"/>
                        </a:buClr>
                        <a:buSzPct val="60000"/>
                        <a:buFont typeface="Wingdings" pitchFamily="2" charset="2"/>
                        <a:defRPr sz="1600">
                          <a:solidFill>
                            <a:schemeClr val="tx1"/>
                          </a:solidFill>
                          <a:latin typeface="Century Schoolbook"/>
                        </a:defRPr>
                      </a:lvl3pPr>
                      <a:lvl4pPr marL="1600200" indent="-228600">
                        <a:spcBef>
                          <a:spcPct val="20000"/>
                        </a:spcBef>
                        <a:buClr>
                          <a:srgbClr val="EEAAB1"/>
                        </a:buClr>
                        <a:buSzPct val="60000"/>
                        <a:buFont typeface="Wingdings" pitchFamily="2" charset="2"/>
                        <a:defRPr sz="1600">
                          <a:solidFill>
                            <a:schemeClr val="tx1"/>
                          </a:solidFill>
                          <a:latin typeface="Century Schoolbook"/>
                        </a:defRPr>
                      </a:lvl4pPr>
                      <a:lvl5pPr marL="2057400" indent="-228600">
                        <a:spcBef>
                          <a:spcPct val="20000"/>
                        </a:spcBef>
                        <a:buClr>
                          <a:srgbClr val="BDCAE9"/>
                        </a:buClr>
                        <a:buSzPct val="68000"/>
                        <a:buFont typeface="Wingdings 2" pitchFamily="18" charset="2"/>
                        <a:defRPr sz="1400">
                          <a:solidFill>
                            <a:schemeClr val="tx1"/>
                          </a:solidFill>
                          <a:latin typeface="Century Schoolbook"/>
                        </a:defRPr>
                      </a:lvl5pPr>
                      <a:lvl6pPr marL="25146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6pPr>
                      <a:lvl7pPr marL="29718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7pPr>
                      <a:lvl8pPr marL="34290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8pPr>
                      <a:lvl9pPr marL="38862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9p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altLang="en-US" sz="1000" b="0" i="0" u="none" strike="noStrike" kern="1200" cap="none" normalizeH="0" baseline="0" dirty="0">
                          <a:ln>
                            <a:noFill/>
                          </a:ln>
                          <a:solidFill>
                            <a:srgbClr val="000000"/>
                          </a:solidFill>
                          <a:effectLst/>
                          <a:latin typeface="+mn-lt"/>
                          <a:ea typeface="+mn-ea"/>
                          <a:cs typeface="Times New Roman" pitchFamily="18" charset="0"/>
                        </a:rPr>
                        <a:t>25</a:t>
                      </a:r>
                    </a:p>
                  </a:txBody>
                  <a:tcPr marL="68570" marR="6857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23</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23</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27</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24</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lvl1pPr>
                        <a:spcBef>
                          <a:spcPts val="600"/>
                        </a:spcBef>
                        <a:buClr>
                          <a:schemeClr val="accent1"/>
                        </a:buClr>
                        <a:buSzPct val="70000"/>
                        <a:buFont typeface="Wingdings" pitchFamily="2" charset="2"/>
                        <a:defRPr sz="2000">
                          <a:solidFill>
                            <a:schemeClr val="tx1"/>
                          </a:solidFill>
                          <a:latin typeface="Century Schoolbook"/>
                        </a:defRPr>
                      </a:lvl1pPr>
                      <a:lvl2pPr marL="742950" indent="-285750">
                        <a:spcBef>
                          <a:spcPct val="20000"/>
                        </a:spcBef>
                        <a:buClr>
                          <a:schemeClr val="accent1"/>
                        </a:buClr>
                        <a:buSzPct val="80000"/>
                        <a:buFont typeface="Wingdings 2" pitchFamily="18" charset="2"/>
                        <a:defRPr sz="1900">
                          <a:solidFill>
                            <a:schemeClr val="tx1"/>
                          </a:solidFill>
                          <a:latin typeface="Century Schoolbook"/>
                        </a:defRPr>
                      </a:lvl2pPr>
                      <a:lvl3pPr marL="1143000" indent="-228600">
                        <a:spcBef>
                          <a:spcPct val="20000"/>
                        </a:spcBef>
                        <a:buClr>
                          <a:srgbClr val="C6053D"/>
                        </a:buClr>
                        <a:buSzPct val="60000"/>
                        <a:buFont typeface="Wingdings" pitchFamily="2" charset="2"/>
                        <a:defRPr sz="1600">
                          <a:solidFill>
                            <a:schemeClr val="tx1"/>
                          </a:solidFill>
                          <a:latin typeface="Century Schoolbook"/>
                        </a:defRPr>
                      </a:lvl3pPr>
                      <a:lvl4pPr marL="1600200" indent="-228600">
                        <a:spcBef>
                          <a:spcPct val="20000"/>
                        </a:spcBef>
                        <a:buClr>
                          <a:srgbClr val="EEAAB1"/>
                        </a:buClr>
                        <a:buSzPct val="60000"/>
                        <a:buFont typeface="Wingdings" pitchFamily="2" charset="2"/>
                        <a:defRPr sz="1600">
                          <a:solidFill>
                            <a:schemeClr val="tx1"/>
                          </a:solidFill>
                          <a:latin typeface="Century Schoolbook"/>
                        </a:defRPr>
                      </a:lvl4pPr>
                      <a:lvl5pPr marL="2057400" indent="-228600">
                        <a:spcBef>
                          <a:spcPct val="20000"/>
                        </a:spcBef>
                        <a:buClr>
                          <a:srgbClr val="BDCAE9"/>
                        </a:buClr>
                        <a:buSzPct val="68000"/>
                        <a:buFont typeface="Wingdings 2" pitchFamily="18" charset="2"/>
                        <a:defRPr sz="1400">
                          <a:solidFill>
                            <a:schemeClr val="tx1"/>
                          </a:solidFill>
                          <a:latin typeface="Century Schoolbook"/>
                        </a:defRPr>
                      </a:lvl5pPr>
                      <a:lvl6pPr marL="25146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6pPr>
                      <a:lvl7pPr marL="29718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7pPr>
                      <a:lvl8pPr marL="34290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8pPr>
                      <a:lvl9pPr marL="38862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9p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altLang="en-US" sz="1000" b="0" i="0" u="none" strike="noStrike" kern="1200" cap="none" normalizeH="0" baseline="0" dirty="0">
                          <a:ln>
                            <a:noFill/>
                          </a:ln>
                          <a:solidFill>
                            <a:srgbClr val="000000"/>
                          </a:solidFill>
                          <a:effectLst/>
                          <a:latin typeface="+mn-lt"/>
                          <a:ea typeface="+mn-ea"/>
                          <a:cs typeface="Times New Roman" pitchFamily="18" charset="0"/>
                        </a:rPr>
                        <a:t>33</a:t>
                      </a:r>
                    </a:p>
                  </a:txBody>
                  <a:tcPr marL="68570" marR="6857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34</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34</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38</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37</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extLst>
                  <a:ext uri="{0D108BD9-81ED-4DB2-BD59-A6C34878D82A}">
                    <a16:rowId xmlns:a16="http://schemas.microsoft.com/office/drawing/2014/main" val="10004"/>
                  </a:ext>
                </a:extLst>
              </a:tr>
              <a:tr h="379551">
                <a:tc>
                  <a:txBody>
                    <a:bodyPr/>
                    <a:lstStyle>
                      <a:lvl1pPr>
                        <a:spcBef>
                          <a:spcPts val="600"/>
                        </a:spcBef>
                        <a:buClr>
                          <a:schemeClr val="accent1"/>
                        </a:buClr>
                        <a:buSzPct val="70000"/>
                        <a:buFont typeface="Wingdings" pitchFamily="2" charset="2"/>
                        <a:tabLst>
                          <a:tab pos="539750" algn="l"/>
                          <a:tab pos="900113" algn="l"/>
                          <a:tab pos="1260475" algn="l"/>
                          <a:tab pos="2636838" algn="ctr"/>
                          <a:tab pos="5273675" algn="r"/>
                        </a:tabLst>
                        <a:defRPr sz="2000">
                          <a:solidFill>
                            <a:schemeClr val="tx1"/>
                          </a:solidFill>
                          <a:latin typeface="Century Schoolbook"/>
                        </a:defRPr>
                      </a:lvl1pPr>
                      <a:lvl2pPr marL="742950" indent="-285750">
                        <a:spcBef>
                          <a:spcPct val="20000"/>
                        </a:spcBef>
                        <a:buClr>
                          <a:schemeClr val="accent1"/>
                        </a:buClr>
                        <a:buSzPct val="80000"/>
                        <a:buFont typeface="Wingdings 2" pitchFamily="18" charset="2"/>
                        <a:tabLst>
                          <a:tab pos="539750" algn="l"/>
                          <a:tab pos="900113" algn="l"/>
                          <a:tab pos="1260475" algn="l"/>
                          <a:tab pos="2636838" algn="ctr"/>
                          <a:tab pos="5273675" algn="r"/>
                        </a:tabLst>
                        <a:defRPr sz="1900">
                          <a:solidFill>
                            <a:schemeClr val="tx1"/>
                          </a:solidFill>
                          <a:latin typeface="Century Schoolbook"/>
                        </a:defRPr>
                      </a:lvl2pPr>
                      <a:lvl3pPr marL="1143000" indent="-228600">
                        <a:spcBef>
                          <a:spcPct val="20000"/>
                        </a:spcBef>
                        <a:buClr>
                          <a:srgbClr val="C6053D"/>
                        </a:buClr>
                        <a:buSzPct val="60000"/>
                        <a:buFont typeface="Wingdings" pitchFamily="2" charset="2"/>
                        <a:tabLst>
                          <a:tab pos="539750" algn="l"/>
                          <a:tab pos="900113" algn="l"/>
                          <a:tab pos="1260475" algn="l"/>
                          <a:tab pos="2636838" algn="ctr"/>
                          <a:tab pos="5273675" algn="r"/>
                        </a:tabLst>
                        <a:defRPr sz="1600">
                          <a:solidFill>
                            <a:schemeClr val="tx1"/>
                          </a:solidFill>
                          <a:latin typeface="Century Schoolbook"/>
                        </a:defRPr>
                      </a:lvl3pPr>
                      <a:lvl4pPr marL="1600200" indent="-228600">
                        <a:spcBef>
                          <a:spcPct val="20000"/>
                        </a:spcBef>
                        <a:buClr>
                          <a:srgbClr val="EEAAB1"/>
                        </a:buClr>
                        <a:buSzPct val="60000"/>
                        <a:buFont typeface="Wingdings" pitchFamily="2" charset="2"/>
                        <a:tabLst>
                          <a:tab pos="539750" algn="l"/>
                          <a:tab pos="900113" algn="l"/>
                          <a:tab pos="1260475" algn="l"/>
                          <a:tab pos="2636838" algn="ctr"/>
                          <a:tab pos="5273675" algn="r"/>
                        </a:tabLst>
                        <a:defRPr sz="1600">
                          <a:solidFill>
                            <a:schemeClr val="tx1"/>
                          </a:solidFill>
                          <a:latin typeface="Century Schoolbook"/>
                        </a:defRPr>
                      </a:lvl4pPr>
                      <a:lvl5pPr marL="2057400" indent="-228600">
                        <a:spcBef>
                          <a:spcPct val="20000"/>
                        </a:spcBef>
                        <a:buClr>
                          <a:srgbClr val="BDCAE9"/>
                        </a:buClr>
                        <a:buSzPct val="68000"/>
                        <a:buFont typeface="Wingdings 2" pitchFamily="18" charset="2"/>
                        <a:tabLst>
                          <a:tab pos="539750" algn="l"/>
                          <a:tab pos="900113" algn="l"/>
                          <a:tab pos="1260475" algn="l"/>
                          <a:tab pos="2636838" algn="ctr"/>
                          <a:tab pos="5273675" algn="r"/>
                        </a:tabLst>
                        <a:defRPr sz="1400">
                          <a:solidFill>
                            <a:schemeClr val="tx1"/>
                          </a:solidFill>
                          <a:latin typeface="Century Schoolbook"/>
                        </a:defRPr>
                      </a:lvl5pPr>
                      <a:lvl6pPr marL="2514600" indent="-228600" eaLnBrk="0" fontAlgn="base" hangingPunct="0">
                        <a:spcBef>
                          <a:spcPct val="20000"/>
                        </a:spcBef>
                        <a:spcAft>
                          <a:spcPct val="0"/>
                        </a:spcAft>
                        <a:buClr>
                          <a:srgbClr val="BDCAE9"/>
                        </a:buClr>
                        <a:buSzPct val="68000"/>
                        <a:buFont typeface="Wingdings 2" pitchFamily="18" charset="2"/>
                        <a:tabLst>
                          <a:tab pos="539750" algn="l"/>
                          <a:tab pos="900113" algn="l"/>
                          <a:tab pos="1260475" algn="l"/>
                          <a:tab pos="2636838" algn="ctr"/>
                          <a:tab pos="5273675" algn="r"/>
                        </a:tabLst>
                        <a:defRPr sz="1400">
                          <a:solidFill>
                            <a:schemeClr val="tx1"/>
                          </a:solidFill>
                          <a:latin typeface="Century Schoolbook"/>
                        </a:defRPr>
                      </a:lvl6pPr>
                      <a:lvl7pPr marL="2971800" indent="-228600" eaLnBrk="0" fontAlgn="base" hangingPunct="0">
                        <a:spcBef>
                          <a:spcPct val="20000"/>
                        </a:spcBef>
                        <a:spcAft>
                          <a:spcPct val="0"/>
                        </a:spcAft>
                        <a:buClr>
                          <a:srgbClr val="BDCAE9"/>
                        </a:buClr>
                        <a:buSzPct val="68000"/>
                        <a:buFont typeface="Wingdings 2" pitchFamily="18" charset="2"/>
                        <a:tabLst>
                          <a:tab pos="539750" algn="l"/>
                          <a:tab pos="900113" algn="l"/>
                          <a:tab pos="1260475" algn="l"/>
                          <a:tab pos="2636838" algn="ctr"/>
                          <a:tab pos="5273675" algn="r"/>
                        </a:tabLst>
                        <a:defRPr sz="1400">
                          <a:solidFill>
                            <a:schemeClr val="tx1"/>
                          </a:solidFill>
                          <a:latin typeface="Century Schoolbook"/>
                        </a:defRPr>
                      </a:lvl7pPr>
                      <a:lvl8pPr marL="3429000" indent="-228600" eaLnBrk="0" fontAlgn="base" hangingPunct="0">
                        <a:spcBef>
                          <a:spcPct val="20000"/>
                        </a:spcBef>
                        <a:spcAft>
                          <a:spcPct val="0"/>
                        </a:spcAft>
                        <a:buClr>
                          <a:srgbClr val="BDCAE9"/>
                        </a:buClr>
                        <a:buSzPct val="68000"/>
                        <a:buFont typeface="Wingdings 2" pitchFamily="18" charset="2"/>
                        <a:tabLst>
                          <a:tab pos="539750" algn="l"/>
                          <a:tab pos="900113" algn="l"/>
                          <a:tab pos="1260475" algn="l"/>
                          <a:tab pos="2636838" algn="ctr"/>
                          <a:tab pos="5273675" algn="r"/>
                        </a:tabLst>
                        <a:defRPr sz="1400">
                          <a:solidFill>
                            <a:schemeClr val="tx1"/>
                          </a:solidFill>
                          <a:latin typeface="Century Schoolbook"/>
                        </a:defRPr>
                      </a:lvl8pPr>
                      <a:lvl9pPr marL="3886200" indent="-228600" eaLnBrk="0" fontAlgn="base" hangingPunct="0">
                        <a:spcBef>
                          <a:spcPct val="20000"/>
                        </a:spcBef>
                        <a:spcAft>
                          <a:spcPct val="0"/>
                        </a:spcAft>
                        <a:buClr>
                          <a:srgbClr val="BDCAE9"/>
                        </a:buClr>
                        <a:buSzPct val="68000"/>
                        <a:buFont typeface="Wingdings 2" pitchFamily="18" charset="2"/>
                        <a:tabLst>
                          <a:tab pos="539750" algn="l"/>
                          <a:tab pos="900113" algn="l"/>
                          <a:tab pos="1260475" algn="l"/>
                          <a:tab pos="2636838" algn="ctr"/>
                          <a:tab pos="5273675" algn="r"/>
                        </a:tabLst>
                        <a:defRPr sz="1400">
                          <a:solidFill>
                            <a:schemeClr val="tx1"/>
                          </a:solidFill>
                          <a:latin typeface="Century Schoolbook"/>
                        </a:defRPr>
                      </a:lvl9pPr>
                    </a:lstStyle>
                    <a:p>
                      <a:pPr marL="0" marR="0" lvl="0" indent="0" algn="r" defTabSz="914400" rtl="0" eaLnBrk="1" fontAlgn="base" latinLnBrk="0" hangingPunct="1">
                        <a:lnSpc>
                          <a:spcPct val="150000"/>
                        </a:lnSpc>
                        <a:spcBef>
                          <a:spcPts val="200"/>
                        </a:spcBef>
                        <a:spcAft>
                          <a:spcPts val="200"/>
                        </a:spcAft>
                        <a:buClrTx/>
                        <a:buSzTx/>
                        <a:buFontTx/>
                        <a:buNone/>
                        <a:tabLst>
                          <a:tab pos="539750" algn="l"/>
                          <a:tab pos="900113" algn="l"/>
                          <a:tab pos="1260475" algn="l"/>
                          <a:tab pos="2636838" algn="ctr"/>
                          <a:tab pos="5273675" algn="r"/>
                        </a:tabLst>
                      </a:pPr>
                      <a:r>
                        <a:rPr kumimoji="0" lang="en-GB" altLang="en-US" sz="1000" b="0" i="0" u="none" strike="noStrike" cap="none" normalizeH="0" baseline="0" dirty="0">
                          <a:ln>
                            <a:noFill/>
                          </a:ln>
                          <a:solidFill>
                            <a:srgbClr val="000000"/>
                          </a:solidFill>
                          <a:effectLst/>
                          <a:latin typeface="Arial Narrow" pitchFamily="34" charset="0"/>
                        </a:rPr>
                        <a:t>February</a:t>
                      </a:r>
                      <a:endParaRPr kumimoji="0" lang="en-GB" altLang="en-US" sz="1000" b="0" i="0" u="none" strike="noStrike" cap="none" normalizeH="0" baseline="0" dirty="0">
                        <a:ln>
                          <a:noFill/>
                        </a:ln>
                        <a:solidFill>
                          <a:srgbClr val="000000"/>
                        </a:solidFill>
                        <a:effectLst/>
                        <a:latin typeface="Arial Narrow" pitchFamily="34" charset="0"/>
                        <a:cs typeface="Times New Roman" pitchFamily="18" charset="0"/>
                      </a:endParaRPr>
                    </a:p>
                  </a:txBody>
                  <a:tcPr marL="46776" marR="46776"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lvl1pPr>
                        <a:spcBef>
                          <a:spcPts val="600"/>
                        </a:spcBef>
                        <a:buClr>
                          <a:schemeClr val="accent1"/>
                        </a:buClr>
                        <a:buSzPct val="70000"/>
                        <a:buFont typeface="Wingdings" pitchFamily="2" charset="2"/>
                        <a:defRPr sz="2000">
                          <a:solidFill>
                            <a:schemeClr val="tx1"/>
                          </a:solidFill>
                          <a:latin typeface="Century Schoolbook"/>
                        </a:defRPr>
                      </a:lvl1pPr>
                      <a:lvl2pPr marL="742950" indent="-285750">
                        <a:spcBef>
                          <a:spcPct val="20000"/>
                        </a:spcBef>
                        <a:buClr>
                          <a:schemeClr val="accent1"/>
                        </a:buClr>
                        <a:buSzPct val="80000"/>
                        <a:buFont typeface="Wingdings 2" pitchFamily="18" charset="2"/>
                        <a:defRPr sz="1900">
                          <a:solidFill>
                            <a:schemeClr val="tx1"/>
                          </a:solidFill>
                          <a:latin typeface="Century Schoolbook"/>
                        </a:defRPr>
                      </a:lvl2pPr>
                      <a:lvl3pPr marL="1143000" indent="-228600">
                        <a:spcBef>
                          <a:spcPct val="20000"/>
                        </a:spcBef>
                        <a:buClr>
                          <a:srgbClr val="C6053D"/>
                        </a:buClr>
                        <a:buSzPct val="60000"/>
                        <a:buFont typeface="Wingdings" pitchFamily="2" charset="2"/>
                        <a:defRPr sz="1600">
                          <a:solidFill>
                            <a:schemeClr val="tx1"/>
                          </a:solidFill>
                          <a:latin typeface="Century Schoolbook"/>
                        </a:defRPr>
                      </a:lvl3pPr>
                      <a:lvl4pPr marL="1600200" indent="-228600">
                        <a:spcBef>
                          <a:spcPct val="20000"/>
                        </a:spcBef>
                        <a:buClr>
                          <a:srgbClr val="EEAAB1"/>
                        </a:buClr>
                        <a:buSzPct val="60000"/>
                        <a:buFont typeface="Wingdings" pitchFamily="2" charset="2"/>
                        <a:defRPr sz="1600">
                          <a:solidFill>
                            <a:schemeClr val="tx1"/>
                          </a:solidFill>
                          <a:latin typeface="Century Schoolbook"/>
                        </a:defRPr>
                      </a:lvl4pPr>
                      <a:lvl5pPr marL="2057400" indent="-228600">
                        <a:spcBef>
                          <a:spcPct val="20000"/>
                        </a:spcBef>
                        <a:buClr>
                          <a:srgbClr val="BDCAE9"/>
                        </a:buClr>
                        <a:buSzPct val="68000"/>
                        <a:buFont typeface="Wingdings 2" pitchFamily="18" charset="2"/>
                        <a:defRPr sz="1400">
                          <a:solidFill>
                            <a:schemeClr val="tx1"/>
                          </a:solidFill>
                          <a:latin typeface="Century Schoolbook"/>
                        </a:defRPr>
                      </a:lvl5pPr>
                      <a:lvl6pPr marL="25146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6pPr>
                      <a:lvl7pPr marL="29718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7pPr>
                      <a:lvl8pPr marL="34290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8pPr>
                      <a:lvl9pPr marL="38862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9p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altLang="en-US" sz="1000" b="0" i="0" u="none" strike="noStrike" kern="1200" cap="none" normalizeH="0" baseline="0" dirty="0">
                          <a:ln>
                            <a:noFill/>
                          </a:ln>
                          <a:solidFill>
                            <a:srgbClr val="000000"/>
                          </a:solidFill>
                          <a:effectLst/>
                          <a:latin typeface="+mn-lt"/>
                          <a:ea typeface="+mn-ea"/>
                          <a:cs typeface="Times New Roman" pitchFamily="18" charset="0"/>
                        </a:rPr>
                        <a:t>42</a:t>
                      </a:r>
                    </a:p>
                  </a:txBody>
                  <a:tcPr marL="68570" marR="6857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44</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44</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46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46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lvl1pPr>
                        <a:spcBef>
                          <a:spcPts val="600"/>
                        </a:spcBef>
                        <a:buClr>
                          <a:schemeClr val="accent1"/>
                        </a:buClr>
                        <a:buSzPct val="70000"/>
                        <a:buFont typeface="Wingdings" pitchFamily="2" charset="2"/>
                        <a:defRPr sz="2000">
                          <a:solidFill>
                            <a:schemeClr val="tx1"/>
                          </a:solidFill>
                          <a:latin typeface="Century Schoolbook"/>
                        </a:defRPr>
                      </a:lvl1pPr>
                      <a:lvl2pPr marL="742950" indent="-285750">
                        <a:spcBef>
                          <a:spcPct val="20000"/>
                        </a:spcBef>
                        <a:buClr>
                          <a:schemeClr val="accent1"/>
                        </a:buClr>
                        <a:buSzPct val="80000"/>
                        <a:buFont typeface="Wingdings 2" pitchFamily="18" charset="2"/>
                        <a:defRPr sz="1900">
                          <a:solidFill>
                            <a:schemeClr val="tx1"/>
                          </a:solidFill>
                          <a:latin typeface="Century Schoolbook"/>
                        </a:defRPr>
                      </a:lvl2pPr>
                      <a:lvl3pPr marL="1143000" indent="-228600">
                        <a:spcBef>
                          <a:spcPct val="20000"/>
                        </a:spcBef>
                        <a:buClr>
                          <a:srgbClr val="C6053D"/>
                        </a:buClr>
                        <a:buSzPct val="60000"/>
                        <a:buFont typeface="Wingdings" pitchFamily="2" charset="2"/>
                        <a:defRPr sz="1600">
                          <a:solidFill>
                            <a:schemeClr val="tx1"/>
                          </a:solidFill>
                          <a:latin typeface="Century Schoolbook"/>
                        </a:defRPr>
                      </a:lvl3pPr>
                      <a:lvl4pPr marL="1600200" indent="-228600">
                        <a:spcBef>
                          <a:spcPct val="20000"/>
                        </a:spcBef>
                        <a:buClr>
                          <a:srgbClr val="EEAAB1"/>
                        </a:buClr>
                        <a:buSzPct val="60000"/>
                        <a:buFont typeface="Wingdings" pitchFamily="2" charset="2"/>
                        <a:defRPr sz="1600">
                          <a:solidFill>
                            <a:schemeClr val="tx1"/>
                          </a:solidFill>
                          <a:latin typeface="Century Schoolbook"/>
                        </a:defRPr>
                      </a:lvl4pPr>
                      <a:lvl5pPr marL="2057400" indent="-228600">
                        <a:spcBef>
                          <a:spcPct val="20000"/>
                        </a:spcBef>
                        <a:buClr>
                          <a:srgbClr val="BDCAE9"/>
                        </a:buClr>
                        <a:buSzPct val="68000"/>
                        <a:buFont typeface="Wingdings 2" pitchFamily="18" charset="2"/>
                        <a:defRPr sz="1400">
                          <a:solidFill>
                            <a:schemeClr val="tx1"/>
                          </a:solidFill>
                          <a:latin typeface="Century Schoolbook"/>
                        </a:defRPr>
                      </a:lvl5pPr>
                      <a:lvl6pPr marL="25146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6pPr>
                      <a:lvl7pPr marL="29718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7pPr>
                      <a:lvl8pPr marL="34290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8pPr>
                      <a:lvl9pPr marL="38862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9p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altLang="en-US" sz="1000" b="0" i="0" u="none" strike="noStrike" kern="1200" cap="none" normalizeH="0" baseline="0" dirty="0">
                          <a:ln>
                            <a:noFill/>
                          </a:ln>
                          <a:solidFill>
                            <a:srgbClr val="000000"/>
                          </a:solidFill>
                          <a:effectLst/>
                          <a:latin typeface="+mn-lt"/>
                          <a:ea typeface="+mn-ea"/>
                          <a:cs typeface="Times New Roman" pitchFamily="18" charset="0"/>
                        </a:rPr>
                        <a:t>33</a:t>
                      </a:r>
                    </a:p>
                  </a:txBody>
                  <a:tcPr marL="68570" marR="6857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45</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36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36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37</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lvl1pPr>
                        <a:spcBef>
                          <a:spcPts val="600"/>
                        </a:spcBef>
                        <a:buClr>
                          <a:schemeClr val="accent1"/>
                        </a:buClr>
                        <a:buSzPct val="70000"/>
                        <a:buFont typeface="Wingdings" pitchFamily="2" charset="2"/>
                        <a:defRPr sz="2000">
                          <a:solidFill>
                            <a:schemeClr val="tx1"/>
                          </a:solidFill>
                          <a:latin typeface="Century Schoolbook"/>
                        </a:defRPr>
                      </a:lvl1pPr>
                      <a:lvl2pPr marL="742950" indent="-285750">
                        <a:spcBef>
                          <a:spcPct val="20000"/>
                        </a:spcBef>
                        <a:buClr>
                          <a:schemeClr val="accent1"/>
                        </a:buClr>
                        <a:buSzPct val="80000"/>
                        <a:buFont typeface="Wingdings 2" pitchFamily="18" charset="2"/>
                        <a:defRPr sz="1900">
                          <a:solidFill>
                            <a:schemeClr val="tx1"/>
                          </a:solidFill>
                          <a:latin typeface="Century Schoolbook"/>
                        </a:defRPr>
                      </a:lvl2pPr>
                      <a:lvl3pPr marL="1143000" indent="-228600">
                        <a:spcBef>
                          <a:spcPct val="20000"/>
                        </a:spcBef>
                        <a:buClr>
                          <a:srgbClr val="C6053D"/>
                        </a:buClr>
                        <a:buSzPct val="60000"/>
                        <a:buFont typeface="Wingdings" pitchFamily="2" charset="2"/>
                        <a:defRPr sz="1600">
                          <a:solidFill>
                            <a:schemeClr val="tx1"/>
                          </a:solidFill>
                          <a:latin typeface="Century Schoolbook"/>
                        </a:defRPr>
                      </a:lvl3pPr>
                      <a:lvl4pPr marL="1600200" indent="-228600">
                        <a:spcBef>
                          <a:spcPct val="20000"/>
                        </a:spcBef>
                        <a:buClr>
                          <a:srgbClr val="EEAAB1"/>
                        </a:buClr>
                        <a:buSzPct val="60000"/>
                        <a:buFont typeface="Wingdings" pitchFamily="2" charset="2"/>
                        <a:defRPr sz="1600">
                          <a:solidFill>
                            <a:schemeClr val="tx1"/>
                          </a:solidFill>
                          <a:latin typeface="Century Schoolbook"/>
                        </a:defRPr>
                      </a:lvl4pPr>
                      <a:lvl5pPr marL="2057400" indent="-228600">
                        <a:spcBef>
                          <a:spcPct val="20000"/>
                        </a:spcBef>
                        <a:buClr>
                          <a:srgbClr val="BDCAE9"/>
                        </a:buClr>
                        <a:buSzPct val="68000"/>
                        <a:buFont typeface="Wingdings 2" pitchFamily="18" charset="2"/>
                        <a:defRPr sz="1400">
                          <a:solidFill>
                            <a:schemeClr val="tx1"/>
                          </a:solidFill>
                          <a:latin typeface="Century Schoolbook"/>
                        </a:defRPr>
                      </a:lvl5pPr>
                      <a:lvl6pPr marL="25146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6pPr>
                      <a:lvl7pPr marL="29718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7pPr>
                      <a:lvl8pPr marL="34290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8pPr>
                      <a:lvl9pPr marL="38862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9p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altLang="en-US" sz="1000" b="0" i="0" u="none" strike="noStrike" kern="1200" cap="none" normalizeH="0" baseline="0" dirty="0">
                          <a:ln>
                            <a:noFill/>
                          </a:ln>
                          <a:solidFill>
                            <a:srgbClr val="000000"/>
                          </a:solidFill>
                          <a:effectLst/>
                          <a:latin typeface="+mn-lt"/>
                          <a:ea typeface="+mn-ea"/>
                          <a:cs typeface="Times New Roman" pitchFamily="18" charset="0"/>
                        </a:rPr>
                        <a:t>29</a:t>
                      </a:r>
                    </a:p>
                  </a:txBody>
                  <a:tcPr marL="68570" marR="6857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33</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33</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39</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39</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lvl1pPr>
                        <a:spcBef>
                          <a:spcPts val="600"/>
                        </a:spcBef>
                        <a:buClr>
                          <a:schemeClr val="accent1"/>
                        </a:buClr>
                        <a:buSzPct val="70000"/>
                        <a:buFont typeface="Wingdings" pitchFamily="2" charset="2"/>
                        <a:defRPr sz="2000">
                          <a:solidFill>
                            <a:schemeClr val="tx1"/>
                          </a:solidFill>
                          <a:latin typeface="Century Schoolbook"/>
                        </a:defRPr>
                      </a:lvl1pPr>
                      <a:lvl2pPr marL="742950" indent="-285750">
                        <a:spcBef>
                          <a:spcPct val="20000"/>
                        </a:spcBef>
                        <a:buClr>
                          <a:schemeClr val="accent1"/>
                        </a:buClr>
                        <a:buSzPct val="80000"/>
                        <a:buFont typeface="Wingdings 2" pitchFamily="18" charset="2"/>
                        <a:defRPr sz="1900">
                          <a:solidFill>
                            <a:schemeClr val="tx1"/>
                          </a:solidFill>
                          <a:latin typeface="Century Schoolbook"/>
                        </a:defRPr>
                      </a:lvl2pPr>
                      <a:lvl3pPr marL="1143000" indent="-228600">
                        <a:spcBef>
                          <a:spcPct val="20000"/>
                        </a:spcBef>
                        <a:buClr>
                          <a:srgbClr val="C6053D"/>
                        </a:buClr>
                        <a:buSzPct val="60000"/>
                        <a:buFont typeface="Wingdings" pitchFamily="2" charset="2"/>
                        <a:defRPr sz="1600">
                          <a:solidFill>
                            <a:schemeClr val="tx1"/>
                          </a:solidFill>
                          <a:latin typeface="Century Schoolbook"/>
                        </a:defRPr>
                      </a:lvl3pPr>
                      <a:lvl4pPr marL="1600200" indent="-228600">
                        <a:spcBef>
                          <a:spcPct val="20000"/>
                        </a:spcBef>
                        <a:buClr>
                          <a:srgbClr val="EEAAB1"/>
                        </a:buClr>
                        <a:buSzPct val="60000"/>
                        <a:buFont typeface="Wingdings" pitchFamily="2" charset="2"/>
                        <a:defRPr sz="1600">
                          <a:solidFill>
                            <a:schemeClr val="tx1"/>
                          </a:solidFill>
                          <a:latin typeface="Century Schoolbook"/>
                        </a:defRPr>
                      </a:lvl4pPr>
                      <a:lvl5pPr marL="2057400" indent="-228600">
                        <a:spcBef>
                          <a:spcPct val="20000"/>
                        </a:spcBef>
                        <a:buClr>
                          <a:srgbClr val="BDCAE9"/>
                        </a:buClr>
                        <a:buSzPct val="68000"/>
                        <a:buFont typeface="Wingdings 2" pitchFamily="18" charset="2"/>
                        <a:defRPr sz="1400">
                          <a:solidFill>
                            <a:schemeClr val="tx1"/>
                          </a:solidFill>
                          <a:latin typeface="Century Schoolbook"/>
                        </a:defRPr>
                      </a:lvl5pPr>
                      <a:lvl6pPr marL="25146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6pPr>
                      <a:lvl7pPr marL="29718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7pPr>
                      <a:lvl8pPr marL="34290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8pPr>
                      <a:lvl9pPr marL="38862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9p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altLang="en-US" sz="1000" b="0" i="0" u="none" strike="noStrike" kern="1200" cap="none" normalizeH="0" baseline="0" dirty="0">
                          <a:ln>
                            <a:noFill/>
                          </a:ln>
                          <a:solidFill>
                            <a:srgbClr val="000000"/>
                          </a:solidFill>
                          <a:effectLst/>
                          <a:latin typeface="+mn-lt"/>
                          <a:ea typeface="+mn-ea"/>
                          <a:cs typeface="Times New Roman" pitchFamily="18" charset="0"/>
                        </a:rPr>
                        <a:t>29</a:t>
                      </a:r>
                    </a:p>
                  </a:txBody>
                  <a:tcPr marL="68570" marR="6857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31</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29</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38</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39</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lvl1pPr>
                        <a:spcBef>
                          <a:spcPts val="600"/>
                        </a:spcBef>
                        <a:buClr>
                          <a:schemeClr val="accent1"/>
                        </a:buClr>
                        <a:buSzPct val="70000"/>
                        <a:buFont typeface="Wingdings" pitchFamily="2" charset="2"/>
                        <a:defRPr sz="2000">
                          <a:solidFill>
                            <a:schemeClr val="tx1"/>
                          </a:solidFill>
                          <a:latin typeface="Century Schoolbook"/>
                        </a:defRPr>
                      </a:lvl1pPr>
                      <a:lvl2pPr marL="742950" indent="-285750">
                        <a:spcBef>
                          <a:spcPct val="20000"/>
                        </a:spcBef>
                        <a:buClr>
                          <a:schemeClr val="accent1"/>
                        </a:buClr>
                        <a:buSzPct val="80000"/>
                        <a:buFont typeface="Wingdings 2" pitchFamily="18" charset="2"/>
                        <a:defRPr sz="1900">
                          <a:solidFill>
                            <a:schemeClr val="tx1"/>
                          </a:solidFill>
                          <a:latin typeface="Century Schoolbook"/>
                        </a:defRPr>
                      </a:lvl2pPr>
                      <a:lvl3pPr marL="1143000" indent="-228600">
                        <a:spcBef>
                          <a:spcPct val="20000"/>
                        </a:spcBef>
                        <a:buClr>
                          <a:srgbClr val="C6053D"/>
                        </a:buClr>
                        <a:buSzPct val="60000"/>
                        <a:buFont typeface="Wingdings" pitchFamily="2" charset="2"/>
                        <a:defRPr sz="1600">
                          <a:solidFill>
                            <a:schemeClr val="tx1"/>
                          </a:solidFill>
                          <a:latin typeface="Century Schoolbook"/>
                        </a:defRPr>
                      </a:lvl3pPr>
                      <a:lvl4pPr marL="1600200" indent="-228600">
                        <a:spcBef>
                          <a:spcPct val="20000"/>
                        </a:spcBef>
                        <a:buClr>
                          <a:srgbClr val="EEAAB1"/>
                        </a:buClr>
                        <a:buSzPct val="60000"/>
                        <a:buFont typeface="Wingdings" pitchFamily="2" charset="2"/>
                        <a:defRPr sz="1600">
                          <a:solidFill>
                            <a:schemeClr val="tx1"/>
                          </a:solidFill>
                          <a:latin typeface="Century Schoolbook"/>
                        </a:defRPr>
                      </a:lvl4pPr>
                      <a:lvl5pPr marL="2057400" indent="-228600">
                        <a:spcBef>
                          <a:spcPct val="20000"/>
                        </a:spcBef>
                        <a:buClr>
                          <a:srgbClr val="BDCAE9"/>
                        </a:buClr>
                        <a:buSzPct val="68000"/>
                        <a:buFont typeface="Wingdings 2" pitchFamily="18" charset="2"/>
                        <a:defRPr sz="1400">
                          <a:solidFill>
                            <a:schemeClr val="tx1"/>
                          </a:solidFill>
                          <a:latin typeface="Century Schoolbook"/>
                        </a:defRPr>
                      </a:lvl5pPr>
                      <a:lvl6pPr marL="25146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6pPr>
                      <a:lvl7pPr marL="29718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7pPr>
                      <a:lvl8pPr marL="34290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8pPr>
                      <a:lvl9pPr marL="38862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9p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altLang="en-US" sz="1000" b="0" i="0" u="none" strike="noStrike" kern="1200" cap="none" normalizeH="0" baseline="0" dirty="0">
                          <a:ln>
                            <a:noFill/>
                          </a:ln>
                          <a:solidFill>
                            <a:srgbClr val="000000"/>
                          </a:solidFill>
                          <a:effectLst/>
                          <a:latin typeface="+mn-lt"/>
                          <a:ea typeface="+mn-ea"/>
                          <a:cs typeface="Times New Roman" pitchFamily="18" charset="0"/>
                        </a:rPr>
                        <a:t>40</a:t>
                      </a:r>
                    </a:p>
                  </a:txBody>
                  <a:tcPr marL="68570" marR="6857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43</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42</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44</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45</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extLst>
                  <a:ext uri="{0D108BD9-81ED-4DB2-BD59-A6C34878D82A}">
                    <a16:rowId xmlns:a16="http://schemas.microsoft.com/office/drawing/2014/main" val="10005"/>
                  </a:ext>
                </a:extLst>
              </a:tr>
              <a:tr h="379551">
                <a:tc>
                  <a:txBody>
                    <a:bodyPr/>
                    <a:lstStyle>
                      <a:lvl1pPr>
                        <a:spcBef>
                          <a:spcPts val="600"/>
                        </a:spcBef>
                        <a:buClr>
                          <a:schemeClr val="accent1"/>
                        </a:buClr>
                        <a:buSzPct val="70000"/>
                        <a:buFont typeface="Wingdings" pitchFamily="2" charset="2"/>
                        <a:defRPr sz="2000">
                          <a:solidFill>
                            <a:schemeClr val="tx1"/>
                          </a:solidFill>
                          <a:latin typeface="Century Schoolbook"/>
                        </a:defRPr>
                      </a:lvl1pPr>
                      <a:lvl2pPr marL="742950" indent="-285750">
                        <a:spcBef>
                          <a:spcPct val="20000"/>
                        </a:spcBef>
                        <a:buClr>
                          <a:schemeClr val="accent1"/>
                        </a:buClr>
                        <a:buSzPct val="80000"/>
                        <a:buFont typeface="Wingdings 2" pitchFamily="18" charset="2"/>
                        <a:defRPr sz="1900">
                          <a:solidFill>
                            <a:schemeClr val="tx1"/>
                          </a:solidFill>
                          <a:latin typeface="Century Schoolbook"/>
                        </a:defRPr>
                      </a:lvl2pPr>
                      <a:lvl3pPr marL="1143000" indent="-228600">
                        <a:spcBef>
                          <a:spcPct val="20000"/>
                        </a:spcBef>
                        <a:buClr>
                          <a:srgbClr val="C6053D"/>
                        </a:buClr>
                        <a:buSzPct val="60000"/>
                        <a:buFont typeface="Wingdings" pitchFamily="2" charset="2"/>
                        <a:defRPr sz="1600">
                          <a:solidFill>
                            <a:schemeClr val="tx1"/>
                          </a:solidFill>
                          <a:latin typeface="Century Schoolbook"/>
                        </a:defRPr>
                      </a:lvl3pPr>
                      <a:lvl4pPr marL="1600200" indent="-228600">
                        <a:spcBef>
                          <a:spcPct val="20000"/>
                        </a:spcBef>
                        <a:buClr>
                          <a:srgbClr val="EEAAB1"/>
                        </a:buClr>
                        <a:buSzPct val="60000"/>
                        <a:buFont typeface="Wingdings" pitchFamily="2" charset="2"/>
                        <a:defRPr sz="1600">
                          <a:solidFill>
                            <a:schemeClr val="tx1"/>
                          </a:solidFill>
                          <a:latin typeface="Century Schoolbook"/>
                        </a:defRPr>
                      </a:lvl4pPr>
                      <a:lvl5pPr marL="2057400" indent="-228600">
                        <a:spcBef>
                          <a:spcPct val="20000"/>
                        </a:spcBef>
                        <a:buClr>
                          <a:srgbClr val="BDCAE9"/>
                        </a:buClr>
                        <a:buSzPct val="68000"/>
                        <a:buFont typeface="Wingdings 2" pitchFamily="18" charset="2"/>
                        <a:defRPr sz="1400">
                          <a:solidFill>
                            <a:schemeClr val="tx1"/>
                          </a:solidFill>
                          <a:latin typeface="Century Schoolbook"/>
                        </a:defRPr>
                      </a:lvl5pPr>
                      <a:lvl6pPr marL="25146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6pPr>
                      <a:lvl7pPr marL="29718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7pPr>
                      <a:lvl8pPr marL="34290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8pPr>
                      <a:lvl9pPr marL="38862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9pPr>
                    </a:lstStyle>
                    <a:p>
                      <a:pPr marL="0" marR="0" lvl="0" indent="0" algn="r" defTabSz="914400" rtl="0" eaLnBrk="1" fontAlgn="base" latinLnBrk="0" hangingPunct="1">
                        <a:lnSpc>
                          <a:spcPct val="150000"/>
                        </a:lnSpc>
                        <a:spcBef>
                          <a:spcPts val="200"/>
                        </a:spcBef>
                        <a:spcAft>
                          <a:spcPts val="200"/>
                        </a:spcAft>
                        <a:buClrTx/>
                        <a:buSzTx/>
                        <a:buFontTx/>
                        <a:buNone/>
                        <a:tabLst/>
                      </a:pPr>
                      <a:r>
                        <a:rPr kumimoji="0" lang="en-GB" altLang="en-US" sz="1000" b="0" i="0" u="none" strike="noStrike" cap="none" normalizeH="0" baseline="0" dirty="0">
                          <a:ln>
                            <a:noFill/>
                          </a:ln>
                          <a:solidFill>
                            <a:srgbClr val="000000"/>
                          </a:solidFill>
                          <a:effectLst/>
                          <a:latin typeface="Arial Narrow" pitchFamily="34" charset="0"/>
                        </a:rPr>
                        <a:t>March</a:t>
                      </a:r>
                      <a:endParaRPr kumimoji="0" lang="en-GB" altLang="en-US" sz="1000" b="0" i="0" u="none" strike="noStrike" cap="none" normalizeH="0" baseline="0" dirty="0">
                        <a:ln>
                          <a:noFill/>
                        </a:ln>
                        <a:solidFill>
                          <a:srgbClr val="000000"/>
                        </a:solidFill>
                        <a:effectLst/>
                        <a:latin typeface="Arial Narrow" pitchFamily="34" charset="0"/>
                        <a:cs typeface="Times New Roman" pitchFamily="18" charset="0"/>
                      </a:endParaRPr>
                    </a:p>
                  </a:txBody>
                  <a:tcPr marL="46776" marR="46776"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lvl1pPr>
                        <a:spcBef>
                          <a:spcPts val="600"/>
                        </a:spcBef>
                        <a:buClr>
                          <a:schemeClr val="accent1"/>
                        </a:buClr>
                        <a:buSzPct val="70000"/>
                        <a:buFont typeface="Wingdings" pitchFamily="2" charset="2"/>
                        <a:defRPr sz="2000">
                          <a:solidFill>
                            <a:schemeClr val="tx1"/>
                          </a:solidFill>
                          <a:latin typeface="Century Schoolbook"/>
                        </a:defRPr>
                      </a:lvl1pPr>
                      <a:lvl2pPr marL="742950" indent="-285750">
                        <a:spcBef>
                          <a:spcPct val="20000"/>
                        </a:spcBef>
                        <a:buClr>
                          <a:schemeClr val="accent1"/>
                        </a:buClr>
                        <a:buSzPct val="80000"/>
                        <a:buFont typeface="Wingdings 2" pitchFamily="18" charset="2"/>
                        <a:defRPr sz="1900">
                          <a:solidFill>
                            <a:schemeClr val="tx1"/>
                          </a:solidFill>
                          <a:latin typeface="Century Schoolbook"/>
                        </a:defRPr>
                      </a:lvl2pPr>
                      <a:lvl3pPr marL="1143000" indent="-228600">
                        <a:spcBef>
                          <a:spcPct val="20000"/>
                        </a:spcBef>
                        <a:buClr>
                          <a:srgbClr val="C6053D"/>
                        </a:buClr>
                        <a:buSzPct val="60000"/>
                        <a:buFont typeface="Wingdings" pitchFamily="2" charset="2"/>
                        <a:defRPr sz="1600">
                          <a:solidFill>
                            <a:schemeClr val="tx1"/>
                          </a:solidFill>
                          <a:latin typeface="Century Schoolbook"/>
                        </a:defRPr>
                      </a:lvl3pPr>
                      <a:lvl4pPr marL="1600200" indent="-228600">
                        <a:spcBef>
                          <a:spcPct val="20000"/>
                        </a:spcBef>
                        <a:buClr>
                          <a:srgbClr val="EEAAB1"/>
                        </a:buClr>
                        <a:buSzPct val="60000"/>
                        <a:buFont typeface="Wingdings" pitchFamily="2" charset="2"/>
                        <a:defRPr sz="1600">
                          <a:solidFill>
                            <a:schemeClr val="tx1"/>
                          </a:solidFill>
                          <a:latin typeface="Century Schoolbook"/>
                        </a:defRPr>
                      </a:lvl4pPr>
                      <a:lvl5pPr marL="2057400" indent="-228600">
                        <a:spcBef>
                          <a:spcPct val="20000"/>
                        </a:spcBef>
                        <a:buClr>
                          <a:srgbClr val="BDCAE9"/>
                        </a:buClr>
                        <a:buSzPct val="68000"/>
                        <a:buFont typeface="Wingdings 2" pitchFamily="18" charset="2"/>
                        <a:defRPr sz="1400">
                          <a:solidFill>
                            <a:schemeClr val="tx1"/>
                          </a:solidFill>
                          <a:latin typeface="Century Schoolbook"/>
                        </a:defRPr>
                      </a:lvl5pPr>
                      <a:lvl6pPr marL="25146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6pPr>
                      <a:lvl7pPr marL="29718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7pPr>
                      <a:lvl8pPr marL="34290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8pPr>
                      <a:lvl9pPr marL="38862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9p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altLang="en-US" sz="1000" b="0" i="0" u="none" strike="noStrike" kern="1200" cap="none" normalizeH="0" baseline="0" dirty="0">
                          <a:ln>
                            <a:noFill/>
                          </a:ln>
                          <a:solidFill>
                            <a:srgbClr val="000000"/>
                          </a:solidFill>
                          <a:effectLst/>
                          <a:latin typeface="+mn-lt"/>
                          <a:ea typeface="+mn-ea"/>
                          <a:cs typeface="Times New Roman" pitchFamily="18" charset="0"/>
                        </a:rPr>
                        <a:t>46</a:t>
                      </a:r>
                    </a:p>
                  </a:txBody>
                  <a:tcPr marL="68570" marR="6857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47</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48</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47</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47</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lvl1pPr>
                        <a:spcBef>
                          <a:spcPts val="600"/>
                        </a:spcBef>
                        <a:buClr>
                          <a:schemeClr val="accent1"/>
                        </a:buClr>
                        <a:buSzPct val="70000"/>
                        <a:buFont typeface="Wingdings" pitchFamily="2" charset="2"/>
                        <a:defRPr sz="2000">
                          <a:solidFill>
                            <a:schemeClr val="tx1"/>
                          </a:solidFill>
                          <a:latin typeface="Century Schoolbook"/>
                        </a:defRPr>
                      </a:lvl1pPr>
                      <a:lvl2pPr marL="742950" indent="-285750">
                        <a:spcBef>
                          <a:spcPct val="20000"/>
                        </a:spcBef>
                        <a:buClr>
                          <a:schemeClr val="accent1"/>
                        </a:buClr>
                        <a:buSzPct val="80000"/>
                        <a:buFont typeface="Wingdings 2" pitchFamily="18" charset="2"/>
                        <a:defRPr sz="1900">
                          <a:solidFill>
                            <a:schemeClr val="tx1"/>
                          </a:solidFill>
                          <a:latin typeface="Century Schoolbook"/>
                        </a:defRPr>
                      </a:lvl2pPr>
                      <a:lvl3pPr marL="1143000" indent="-228600">
                        <a:spcBef>
                          <a:spcPct val="20000"/>
                        </a:spcBef>
                        <a:buClr>
                          <a:srgbClr val="C6053D"/>
                        </a:buClr>
                        <a:buSzPct val="60000"/>
                        <a:buFont typeface="Wingdings" pitchFamily="2" charset="2"/>
                        <a:defRPr sz="1600">
                          <a:solidFill>
                            <a:schemeClr val="tx1"/>
                          </a:solidFill>
                          <a:latin typeface="Century Schoolbook"/>
                        </a:defRPr>
                      </a:lvl3pPr>
                      <a:lvl4pPr marL="1600200" indent="-228600">
                        <a:spcBef>
                          <a:spcPct val="20000"/>
                        </a:spcBef>
                        <a:buClr>
                          <a:srgbClr val="EEAAB1"/>
                        </a:buClr>
                        <a:buSzPct val="60000"/>
                        <a:buFont typeface="Wingdings" pitchFamily="2" charset="2"/>
                        <a:defRPr sz="1600">
                          <a:solidFill>
                            <a:schemeClr val="tx1"/>
                          </a:solidFill>
                          <a:latin typeface="Century Schoolbook"/>
                        </a:defRPr>
                      </a:lvl4pPr>
                      <a:lvl5pPr marL="2057400" indent="-228600">
                        <a:spcBef>
                          <a:spcPct val="20000"/>
                        </a:spcBef>
                        <a:buClr>
                          <a:srgbClr val="BDCAE9"/>
                        </a:buClr>
                        <a:buSzPct val="68000"/>
                        <a:buFont typeface="Wingdings 2" pitchFamily="18" charset="2"/>
                        <a:defRPr sz="1400">
                          <a:solidFill>
                            <a:schemeClr val="tx1"/>
                          </a:solidFill>
                          <a:latin typeface="Century Schoolbook"/>
                        </a:defRPr>
                      </a:lvl5pPr>
                      <a:lvl6pPr marL="25146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6pPr>
                      <a:lvl7pPr marL="29718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7pPr>
                      <a:lvl8pPr marL="34290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8pPr>
                      <a:lvl9pPr marL="38862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9p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altLang="en-US" sz="1000" b="0" i="0" u="none" strike="noStrike" kern="1200" cap="none" normalizeH="0" baseline="0" dirty="0">
                          <a:ln>
                            <a:noFill/>
                          </a:ln>
                          <a:solidFill>
                            <a:srgbClr val="000000"/>
                          </a:solidFill>
                          <a:effectLst/>
                          <a:latin typeface="+mn-lt"/>
                          <a:ea typeface="+mn-ea"/>
                          <a:cs typeface="Times New Roman" pitchFamily="18" charset="0"/>
                        </a:rPr>
                        <a:t>36</a:t>
                      </a:r>
                    </a:p>
                  </a:txBody>
                  <a:tcPr marL="68570" marR="6857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39</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38</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38</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40</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lvl1pPr>
                        <a:spcBef>
                          <a:spcPts val="600"/>
                        </a:spcBef>
                        <a:buClr>
                          <a:schemeClr val="accent1"/>
                        </a:buClr>
                        <a:buSzPct val="70000"/>
                        <a:buFont typeface="Wingdings" pitchFamily="2" charset="2"/>
                        <a:defRPr sz="2000">
                          <a:solidFill>
                            <a:schemeClr val="tx1"/>
                          </a:solidFill>
                          <a:latin typeface="Century Schoolbook"/>
                        </a:defRPr>
                      </a:lvl1pPr>
                      <a:lvl2pPr marL="742950" indent="-285750">
                        <a:spcBef>
                          <a:spcPct val="20000"/>
                        </a:spcBef>
                        <a:buClr>
                          <a:schemeClr val="accent1"/>
                        </a:buClr>
                        <a:buSzPct val="80000"/>
                        <a:buFont typeface="Wingdings 2" pitchFamily="18" charset="2"/>
                        <a:defRPr sz="1900">
                          <a:solidFill>
                            <a:schemeClr val="tx1"/>
                          </a:solidFill>
                          <a:latin typeface="Century Schoolbook"/>
                        </a:defRPr>
                      </a:lvl2pPr>
                      <a:lvl3pPr marL="1143000" indent="-228600">
                        <a:spcBef>
                          <a:spcPct val="20000"/>
                        </a:spcBef>
                        <a:buClr>
                          <a:srgbClr val="C6053D"/>
                        </a:buClr>
                        <a:buSzPct val="60000"/>
                        <a:buFont typeface="Wingdings" pitchFamily="2" charset="2"/>
                        <a:defRPr sz="1600">
                          <a:solidFill>
                            <a:schemeClr val="tx1"/>
                          </a:solidFill>
                          <a:latin typeface="Century Schoolbook"/>
                        </a:defRPr>
                      </a:lvl3pPr>
                      <a:lvl4pPr marL="1600200" indent="-228600">
                        <a:spcBef>
                          <a:spcPct val="20000"/>
                        </a:spcBef>
                        <a:buClr>
                          <a:srgbClr val="EEAAB1"/>
                        </a:buClr>
                        <a:buSzPct val="60000"/>
                        <a:buFont typeface="Wingdings" pitchFamily="2" charset="2"/>
                        <a:defRPr sz="1600">
                          <a:solidFill>
                            <a:schemeClr val="tx1"/>
                          </a:solidFill>
                          <a:latin typeface="Century Schoolbook"/>
                        </a:defRPr>
                      </a:lvl4pPr>
                      <a:lvl5pPr marL="2057400" indent="-228600">
                        <a:spcBef>
                          <a:spcPct val="20000"/>
                        </a:spcBef>
                        <a:buClr>
                          <a:srgbClr val="BDCAE9"/>
                        </a:buClr>
                        <a:buSzPct val="68000"/>
                        <a:buFont typeface="Wingdings 2" pitchFamily="18" charset="2"/>
                        <a:defRPr sz="1400">
                          <a:solidFill>
                            <a:schemeClr val="tx1"/>
                          </a:solidFill>
                          <a:latin typeface="Century Schoolbook"/>
                        </a:defRPr>
                      </a:lvl5pPr>
                      <a:lvl6pPr marL="25146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6pPr>
                      <a:lvl7pPr marL="29718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7pPr>
                      <a:lvl8pPr marL="34290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8pPr>
                      <a:lvl9pPr marL="38862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9p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altLang="en-US" sz="1000" b="0" i="0" u="none" strike="noStrike" kern="1200" cap="none" normalizeH="0" baseline="0" dirty="0">
                          <a:ln>
                            <a:noFill/>
                          </a:ln>
                          <a:solidFill>
                            <a:srgbClr val="000000"/>
                          </a:solidFill>
                          <a:effectLst/>
                          <a:latin typeface="+mn-lt"/>
                          <a:ea typeface="+mn-ea"/>
                          <a:cs typeface="Times New Roman" pitchFamily="18" charset="0"/>
                        </a:rPr>
                        <a:t>36</a:t>
                      </a:r>
                    </a:p>
                  </a:txBody>
                  <a:tcPr marL="68570" marR="6857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35</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35</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41</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41</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lvl1pPr>
                        <a:spcBef>
                          <a:spcPts val="600"/>
                        </a:spcBef>
                        <a:buClr>
                          <a:schemeClr val="accent1"/>
                        </a:buClr>
                        <a:buSzPct val="70000"/>
                        <a:buFont typeface="Wingdings" pitchFamily="2" charset="2"/>
                        <a:defRPr sz="2000">
                          <a:solidFill>
                            <a:schemeClr val="tx1"/>
                          </a:solidFill>
                          <a:latin typeface="Century Schoolbook"/>
                        </a:defRPr>
                      </a:lvl1pPr>
                      <a:lvl2pPr marL="742950" indent="-285750">
                        <a:spcBef>
                          <a:spcPct val="20000"/>
                        </a:spcBef>
                        <a:buClr>
                          <a:schemeClr val="accent1"/>
                        </a:buClr>
                        <a:buSzPct val="80000"/>
                        <a:buFont typeface="Wingdings 2" pitchFamily="18" charset="2"/>
                        <a:defRPr sz="1900">
                          <a:solidFill>
                            <a:schemeClr val="tx1"/>
                          </a:solidFill>
                          <a:latin typeface="Century Schoolbook"/>
                        </a:defRPr>
                      </a:lvl2pPr>
                      <a:lvl3pPr marL="1143000" indent="-228600">
                        <a:spcBef>
                          <a:spcPct val="20000"/>
                        </a:spcBef>
                        <a:buClr>
                          <a:srgbClr val="C6053D"/>
                        </a:buClr>
                        <a:buSzPct val="60000"/>
                        <a:buFont typeface="Wingdings" pitchFamily="2" charset="2"/>
                        <a:defRPr sz="1600">
                          <a:solidFill>
                            <a:schemeClr val="tx1"/>
                          </a:solidFill>
                          <a:latin typeface="Century Schoolbook"/>
                        </a:defRPr>
                      </a:lvl3pPr>
                      <a:lvl4pPr marL="1600200" indent="-228600">
                        <a:spcBef>
                          <a:spcPct val="20000"/>
                        </a:spcBef>
                        <a:buClr>
                          <a:srgbClr val="EEAAB1"/>
                        </a:buClr>
                        <a:buSzPct val="60000"/>
                        <a:buFont typeface="Wingdings" pitchFamily="2" charset="2"/>
                        <a:defRPr sz="1600">
                          <a:solidFill>
                            <a:schemeClr val="tx1"/>
                          </a:solidFill>
                          <a:latin typeface="Century Schoolbook"/>
                        </a:defRPr>
                      </a:lvl4pPr>
                      <a:lvl5pPr marL="2057400" indent="-228600">
                        <a:spcBef>
                          <a:spcPct val="20000"/>
                        </a:spcBef>
                        <a:buClr>
                          <a:srgbClr val="BDCAE9"/>
                        </a:buClr>
                        <a:buSzPct val="68000"/>
                        <a:buFont typeface="Wingdings 2" pitchFamily="18" charset="2"/>
                        <a:defRPr sz="1400">
                          <a:solidFill>
                            <a:schemeClr val="tx1"/>
                          </a:solidFill>
                          <a:latin typeface="Century Schoolbook"/>
                        </a:defRPr>
                      </a:lvl5pPr>
                      <a:lvl6pPr marL="25146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6pPr>
                      <a:lvl7pPr marL="29718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7pPr>
                      <a:lvl8pPr marL="34290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8pPr>
                      <a:lvl9pPr marL="38862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9p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altLang="en-US" sz="1000" b="0" i="0" u="none" strike="noStrike" kern="1200" cap="none" normalizeH="0" baseline="0" dirty="0">
                          <a:ln>
                            <a:noFill/>
                          </a:ln>
                          <a:solidFill>
                            <a:srgbClr val="000000"/>
                          </a:solidFill>
                          <a:effectLst/>
                          <a:latin typeface="+mn-lt"/>
                          <a:ea typeface="+mn-ea"/>
                          <a:cs typeface="Times New Roman" pitchFamily="18" charset="0"/>
                        </a:rPr>
                        <a:t>33</a:t>
                      </a:r>
                    </a:p>
                  </a:txBody>
                  <a:tcPr marL="68570" marR="6857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38</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31</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39</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40</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lvl1pPr>
                        <a:spcBef>
                          <a:spcPts val="600"/>
                        </a:spcBef>
                        <a:buClr>
                          <a:schemeClr val="accent1"/>
                        </a:buClr>
                        <a:buSzPct val="70000"/>
                        <a:buFont typeface="Wingdings" pitchFamily="2" charset="2"/>
                        <a:defRPr sz="2000">
                          <a:solidFill>
                            <a:schemeClr val="tx1"/>
                          </a:solidFill>
                          <a:latin typeface="Century Schoolbook"/>
                        </a:defRPr>
                      </a:lvl1pPr>
                      <a:lvl2pPr marL="742950" indent="-285750">
                        <a:spcBef>
                          <a:spcPct val="20000"/>
                        </a:spcBef>
                        <a:buClr>
                          <a:schemeClr val="accent1"/>
                        </a:buClr>
                        <a:buSzPct val="80000"/>
                        <a:buFont typeface="Wingdings 2" pitchFamily="18" charset="2"/>
                        <a:defRPr sz="1900">
                          <a:solidFill>
                            <a:schemeClr val="tx1"/>
                          </a:solidFill>
                          <a:latin typeface="Century Schoolbook"/>
                        </a:defRPr>
                      </a:lvl2pPr>
                      <a:lvl3pPr marL="1143000" indent="-228600">
                        <a:spcBef>
                          <a:spcPct val="20000"/>
                        </a:spcBef>
                        <a:buClr>
                          <a:srgbClr val="C6053D"/>
                        </a:buClr>
                        <a:buSzPct val="60000"/>
                        <a:buFont typeface="Wingdings" pitchFamily="2" charset="2"/>
                        <a:defRPr sz="1600">
                          <a:solidFill>
                            <a:schemeClr val="tx1"/>
                          </a:solidFill>
                          <a:latin typeface="Century Schoolbook"/>
                        </a:defRPr>
                      </a:lvl3pPr>
                      <a:lvl4pPr marL="1600200" indent="-228600">
                        <a:spcBef>
                          <a:spcPct val="20000"/>
                        </a:spcBef>
                        <a:buClr>
                          <a:srgbClr val="EEAAB1"/>
                        </a:buClr>
                        <a:buSzPct val="60000"/>
                        <a:buFont typeface="Wingdings" pitchFamily="2" charset="2"/>
                        <a:defRPr sz="1600">
                          <a:solidFill>
                            <a:schemeClr val="tx1"/>
                          </a:solidFill>
                          <a:latin typeface="Century Schoolbook"/>
                        </a:defRPr>
                      </a:lvl4pPr>
                      <a:lvl5pPr marL="2057400" indent="-228600">
                        <a:spcBef>
                          <a:spcPct val="20000"/>
                        </a:spcBef>
                        <a:buClr>
                          <a:srgbClr val="BDCAE9"/>
                        </a:buClr>
                        <a:buSzPct val="68000"/>
                        <a:buFont typeface="Wingdings 2" pitchFamily="18" charset="2"/>
                        <a:defRPr sz="1400">
                          <a:solidFill>
                            <a:schemeClr val="tx1"/>
                          </a:solidFill>
                          <a:latin typeface="Century Schoolbook"/>
                        </a:defRPr>
                      </a:lvl5pPr>
                      <a:lvl6pPr marL="25146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6pPr>
                      <a:lvl7pPr marL="29718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7pPr>
                      <a:lvl8pPr marL="34290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8pPr>
                      <a:lvl9pPr marL="38862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9p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altLang="en-US" sz="1000" b="0" i="0" u="none" strike="noStrike" kern="1200" cap="none" normalizeH="0" baseline="0" dirty="0">
                          <a:ln>
                            <a:noFill/>
                          </a:ln>
                          <a:solidFill>
                            <a:srgbClr val="000000"/>
                          </a:solidFill>
                          <a:effectLst/>
                          <a:latin typeface="+mn-lt"/>
                          <a:ea typeface="+mn-ea"/>
                          <a:cs typeface="Times New Roman" pitchFamily="18" charset="0"/>
                        </a:rPr>
                        <a:t>44</a:t>
                      </a:r>
                    </a:p>
                  </a:txBody>
                  <a:tcPr marL="68570" marR="6857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45</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46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45</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46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extLst>
                  <a:ext uri="{0D108BD9-81ED-4DB2-BD59-A6C34878D82A}">
                    <a16:rowId xmlns:a16="http://schemas.microsoft.com/office/drawing/2014/main" val="10006"/>
                  </a:ext>
                </a:extLst>
              </a:tr>
              <a:tr h="379551">
                <a:tc>
                  <a:txBody>
                    <a:bodyPr/>
                    <a:lstStyle>
                      <a:lvl1pPr>
                        <a:spcBef>
                          <a:spcPts val="600"/>
                        </a:spcBef>
                        <a:buClr>
                          <a:schemeClr val="accent1"/>
                        </a:buClr>
                        <a:buSzPct val="70000"/>
                        <a:buFont typeface="Wingdings" pitchFamily="2" charset="2"/>
                        <a:defRPr sz="2000">
                          <a:solidFill>
                            <a:schemeClr val="tx1"/>
                          </a:solidFill>
                          <a:latin typeface="Century Schoolbook"/>
                        </a:defRPr>
                      </a:lvl1pPr>
                      <a:lvl2pPr marL="742950" indent="-285750">
                        <a:spcBef>
                          <a:spcPct val="20000"/>
                        </a:spcBef>
                        <a:buClr>
                          <a:schemeClr val="accent1"/>
                        </a:buClr>
                        <a:buSzPct val="80000"/>
                        <a:buFont typeface="Wingdings 2" pitchFamily="18" charset="2"/>
                        <a:defRPr sz="1900">
                          <a:solidFill>
                            <a:schemeClr val="tx1"/>
                          </a:solidFill>
                          <a:latin typeface="Century Schoolbook"/>
                        </a:defRPr>
                      </a:lvl2pPr>
                      <a:lvl3pPr marL="1143000" indent="-228600">
                        <a:spcBef>
                          <a:spcPct val="20000"/>
                        </a:spcBef>
                        <a:buClr>
                          <a:srgbClr val="C6053D"/>
                        </a:buClr>
                        <a:buSzPct val="60000"/>
                        <a:buFont typeface="Wingdings" pitchFamily="2" charset="2"/>
                        <a:defRPr sz="1600">
                          <a:solidFill>
                            <a:schemeClr val="tx1"/>
                          </a:solidFill>
                          <a:latin typeface="Century Schoolbook"/>
                        </a:defRPr>
                      </a:lvl3pPr>
                      <a:lvl4pPr marL="1600200" indent="-228600">
                        <a:spcBef>
                          <a:spcPct val="20000"/>
                        </a:spcBef>
                        <a:buClr>
                          <a:srgbClr val="EEAAB1"/>
                        </a:buClr>
                        <a:buSzPct val="60000"/>
                        <a:buFont typeface="Wingdings" pitchFamily="2" charset="2"/>
                        <a:defRPr sz="1600">
                          <a:solidFill>
                            <a:schemeClr val="tx1"/>
                          </a:solidFill>
                          <a:latin typeface="Century Schoolbook"/>
                        </a:defRPr>
                      </a:lvl4pPr>
                      <a:lvl5pPr marL="2057400" indent="-228600">
                        <a:spcBef>
                          <a:spcPct val="20000"/>
                        </a:spcBef>
                        <a:buClr>
                          <a:srgbClr val="BDCAE9"/>
                        </a:buClr>
                        <a:buSzPct val="68000"/>
                        <a:buFont typeface="Wingdings 2" pitchFamily="18" charset="2"/>
                        <a:defRPr sz="1400">
                          <a:solidFill>
                            <a:schemeClr val="tx1"/>
                          </a:solidFill>
                          <a:latin typeface="Century Schoolbook"/>
                        </a:defRPr>
                      </a:lvl5pPr>
                      <a:lvl6pPr marL="25146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6pPr>
                      <a:lvl7pPr marL="29718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7pPr>
                      <a:lvl8pPr marL="34290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8pPr>
                      <a:lvl9pPr marL="38862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9pPr>
                    </a:lstStyle>
                    <a:p>
                      <a:pPr marL="0" marR="0" lvl="0" indent="0" algn="r" defTabSz="914400" rtl="0" eaLnBrk="1" fontAlgn="base" latinLnBrk="0" hangingPunct="1">
                        <a:lnSpc>
                          <a:spcPct val="150000"/>
                        </a:lnSpc>
                        <a:spcBef>
                          <a:spcPts val="200"/>
                        </a:spcBef>
                        <a:spcAft>
                          <a:spcPts val="200"/>
                        </a:spcAft>
                        <a:buClrTx/>
                        <a:buSzTx/>
                        <a:buFontTx/>
                        <a:buNone/>
                        <a:tabLst/>
                      </a:pPr>
                      <a:r>
                        <a:rPr kumimoji="0" lang="en-GB" altLang="en-US" sz="1000" b="0" i="0" u="none" strike="noStrike" cap="none" normalizeH="0" baseline="0" dirty="0">
                          <a:ln>
                            <a:noFill/>
                          </a:ln>
                          <a:solidFill>
                            <a:srgbClr val="000000"/>
                          </a:solidFill>
                          <a:effectLst/>
                          <a:latin typeface="Arial Narrow" pitchFamily="34" charset="0"/>
                        </a:rPr>
                        <a:t>April</a:t>
                      </a:r>
                      <a:endParaRPr kumimoji="0" lang="en-GB" altLang="en-US" sz="1000" b="0" i="0" u="none" strike="noStrike" cap="none" normalizeH="0" baseline="0" dirty="0">
                        <a:ln>
                          <a:noFill/>
                        </a:ln>
                        <a:solidFill>
                          <a:srgbClr val="000000"/>
                        </a:solidFill>
                        <a:effectLst/>
                        <a:latin typeface="Arial Narrow" pitchFamily="34" charset="0"/>
                        <a:cs typeface="Times New Roman" pitchFamily="18" charset="0"/>
                      </a:endParaRPr>
                    </a:p>
                  </a:txBody>
                  <a:tcPr marL="46776" marR="46776"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lvl1pPr>
                        <a:spcBef>
                          <a:spcPts val="600"/>
                        </a:spcBef>
                        <a:buClr>
                          <a:schemeClr val="accent1"/>
                        </a:buClr>
                        <a:buSzPct val="70000"/>
                        <a:buFont typeface="Wingdings" pitchFamily="2" charset="2"/>
                        <a:defRPr sz="2000">
                          <a:solidFill>
                            <a:schemeClr val="tx1"/>
                          </a:solidFill>
                          <a:latin typeface="Century Schoolbook"/>
                        </a:defRPr>
                      </a:lvl1pPr>
                      <a:lvl2pPr marL="742950" indent="-285750">
                        <a:spcBef>
                          <a:spcPct val="20000"/>
                        </a:spcBef>
                        <a:buClr>
                          <a:schemeClr val="accent1"/>
                        </a:buClr>
                        <a:buSzPct val="80000"/>
                        <a:buFont typeface="Wingdings 2" pitchFamily="18" charset="2"/>
                        <a:defRPr sz="1900">
                          <a:solidFill>
                            <a:schemeClr val="tx1"/>
                          </a:solidFill>
                          <a:latin typeface="Century Schoolbook"/>
                        </a:defRPr>
                      </a:lvl2pPr>
                      <a:lvl3pPr marL="1143000" indent="-228600">
                        <a:spcBef>
                          <a:spcPct val="20000"/>
                        </a:spcBef>
                        <a:buClr>
                          <a:srgbClr val="C6053D"/>
                        </a:buClr>
                        <a:buSzPct val="60000"/>
                        <a:buFont typeface="Wingdings" pitchFamily="2" charset="2"/>
                        <a:defRPr sz="1600">
                          <a:solidFill>
                            <a:schemeClr val="tx1"/>
                          </a:solidFill>
                          <a:latin typeface="Century Schoolbook"/>
                        </a:defRPr>
                      </a:lvl3pPr>
                      <a:lvl4pPr marL="1600200" indent="-228600">
                        <a:spcBef>
                          <a:spcPct val="20000"/>
                        </a:spcBef>
                        <a:buClr>
                          <a:srgbClr val="EEAAB1"/>
                        </a:buClr>
                        <a:buSzPct val="60000"/>
                        <a:buFont typeface="Wingdings" pitchFamily="2" charset="2"/>
                        <a:defRPr sz="1600">
                          <a:solidFill>
                            <a:schemeClr val="tx1"/>
                          </a:solidFill>
                          <a:latin typeface="Century Schoolbook"/>
                        </a:defRPr>
                      </a:lvl4pPr>
                      <a:lvl5pPr marL="2057400" indent="-228600">
                        <a:spcBef>
                          <a:spcPct val="20000"/>
                        </a:spcBef>
                        <a:buClr>
                          <a:srgbClr val="BDCAE9"/>
                        </a:buClr>
                        <a:buSzPct val="68000"/>
                        <a:buFont typeface="Wingdings 2" pitchFamily="18" charset="2"/>
                        <a:defRPr sz="1400">
                          <a:solidFill>
                            <a:schemeClr val="tx1"/>
                          </a:solidFill>
                          <a:latin typeface="Century Schoolbook"/>
                        </a:defRPr>
                      </a:lvl5pPr>
                      <a:lvl6pPr marL="25146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6pPr>
                      <a:lvl7pPr marL="29718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7pPr>
                      <a:lvl8pPr marL="34290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8pPr>
                      <a:lvl9pPr marL="38862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9p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altLang="en-US" sz="1000" b="0" i="0" u="none" strike="noStrike" kern="1200" cap="none" normalizeH="0" baseline="0" dirty="0">
                          <a:ln>
                            <a:noFill/>
                          </a:ln>
                          <a:solidFill>
                            <a:srgbClr val="000000"/>
                          </a:solidFill>
                          <a:effectLst/>
                          <a:latin typeface="+mn-lt"/>
                          <a:ea typeface="+mn-ea"/>
                          <a:cs typeface="Times New Roman" pitchFamily="18" charset="0"/>
                        </a:rPr>
                        <a:t>50</a:t>
                      </a:r>
                    </a:p>
                  </a:txBody>
                  <a:tcPr marL="68570" marR="6857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49</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53</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50</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51</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lvl1pPr>
                        <a:spcBef>
                          <a:spcPts val="600"/>
                        </a:spcBef>
                        <a:buClr>
                          <a:schemeClr val="accent1"/>
                        </a:buClr>
                        <a:buSzPct val="70000"/>
                        <a:buFont typeface="Wingdings" pitchFamily="2" charset="2"/>
                        <a:defRPr sz="2000">
                          <a:solidFill>
                            <a:schemeClr val="tx1"/>
                          </a:solidFill>
                          <a:latin typeface="Century Schoolbook"/>
                        </a:defRPr>
                      </a:lvl1pPr>
                      <a:lvl2pPr marL="742950" indent="-285750">
                        <a:spcBef>
                          <a:spcPct val="20000"/>
                        </a:spcBef>
                        <a:buClr>
                          <a:schemeClr val="accent1"/>
                        </a:buClr>
                        <a:buSzPct val="80000"/>
                        <a:buFont typeface="Wingdings 2" pitchFamily="18" charset="2"/>
                        <a:defRPr sz="1900">
                          <a:solidFill>
                            <a:schemeClr val="tx1"/>
                          </a:solidFill>
                          <a:latin typeface="Century Schoolbook"/>
                        </a:defRPr>
                      </a:lvl2pPr>
                      <a:lvl3pPr marL="1143000" indent="-228600">
                        <a:spcBef>
                          <a:spcPct val="20000"/>
                        </a:spcBef>
                        <a:buClr>
                          <a:srgbClr val="C6053D"/>
                        </a:buClr>
                        <a:buSzPct val="60000"/>
                        <a:buFont typeface="Wingdings" pitchFamily="2" charset="2"/>
                        <a:defRPr sz="1600">
                          <a:solidFill>
                            <a:schemeClr val="tx1"/>
                          </a:solidFill>
                          <a:latin typeface="Century Schoolbook"/>
                        </a:defRPr>
                      </a:lvl3pPr>
                      <a:lvl4pPr marL="1600200" indent="-228600">
                        <a:spcBef>
                          <a:spcPct val="20000"/>
                        </a:spcBef>
                        <a:buClr>
                          <a:srgbClr val="EEAAB1"/>
                        </a:buClr>
                        <a:buSzPct val="60000"/>
                        <a:buFont typeface="Wingdings" pitchFamily="2" charset="2"/>
                        <a:defRPr sz="1600">
                          <a:solidFill>
                            <a:schemeClr val="tx1"/>
                          </a:solidFill>
                          <a:latin typeface="Century Schoolbook"/>
                        </a:defRPr>
                      </a:lvl4pPr>
                      <a:lvl5pPr marL="2057400" indent="-228600">
                        <a:spcBef>
                          <a:spcPct val="20000"/>
                        </a:spcBef>
                        <a:buClr>
                          <a:srgbClr val="BDCAE9"/>
                        </a:buClr>
                        <a:buSzPct val="68000"/>
                        <a:buFont typeface="Wingdings 2" pitchFamily="18" charset="2"/>
                        <a:defRPr sz="1400">
                          <a:solidFill>
                            <a:schemeClr val="tx1"/>
                          </a:solidFill>
                          <a:latin typeface="Century Schoolbook"/>
                        </a:defRPr>
                      </a:lvl5pPr>
                      <a:lvl6pPr marL="25146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6pPr>
                      <a:lvl7pPr marL="29718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7pPr>
                      <a:lvl8pPr marL="34290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8pPr>
                      <a:lvl9pPr marL="38862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9p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altLang="en-US" sz="1000" b="0" i="0" u="none" strike="noStrike" kern="1200" cap="none" normalizeH="0" baseline="0" dirty="0">
                          <a:ln>
                            <a:noFill/>
                          </a:ln>
                          <a:solidFill>
                            <a:srgbClr val="000000"/>
                          </a:solidFill>
                          <a:effectLst/>
                          <a:latin typeface="+mn-lt"/>
                          <a:ea typeface="+mn-ea"/>
                          <a:cs typeface="Times New Roman" pitchFamily="18" charset="0"/>
                        </a:rPr>
                        <a:t>43</a:t>
                      </a:r>
                    </a:p>
                  </a:txBody>
                  <a:tcPr marL="68570" marR="6857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43</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46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47</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44</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lvl1pPr>
                        <a:spcBef>
                          <a:spcPts val="600"/>
                        </a:spcBef>
                        <a:buClr>
                          <a:schemeClr val="accent1"/>
                        </a:buClr>
                        <a:buSzPct val="70000"/>
                        <a:buFont typeface="Wingdings" pitchFamily="2" charset="2"/>
                        <a:defRPr sz="2000">
                          <a:solidFill>
                            <a:schemeClr val="tx1"/>
                          </a:solidFill>
                          <a:latin typeface="Century Schoolbook"/>
                        </a:defRPr>
                      </a:lvl1pPr>
                      <a:lvl2pPr marL="742950" indent="-285750">
                        <a:spcBef>
                          <a:spcPct val="20000"/>
                        </a:spcBef>
                        <a:buClr>
                          <a:schemeClr val="accent1"/>
                        </a:buClr>
                        <a:buSzPct val="80000"/>
                        <a:buFont typeface="Wingdings 2" pitchFamily="18" charset="2"/>
                        <a:defRPr sz="1900">
                          <a:solidFill>
                            <a:schemeClr val="tx1"/>
                          </a:solidFill>
                          <a:latin typeface="Century Schoolbook"/>
                        </a:defRPr>
                      </a:lvl2pPr>
                      <a:lvl3pPr marL="1143000" indent="-228600">
                        <a:spcBef>
                          <a:spcPct val="20000"/>
                        </a:spcBef>
                        <a:buClr>
                          <a:srgbClr val="C6053D"/>
                        </a:buClr>
                        <a:buSzPct val="60000"/>
                        <a:buFont typeface="Wingdings" pitchFamily="2" charset="2"/>
                        <a:defRPr sz="1600">
                          <a:solidFill>
                            <a:schemeClr val="tx1"/>
                          </a:solidFill>
                          <a:latin typeface="Century Schoolbook"/>
                        </a:defRPr>
                      </a:lvl3pPr>
                      <a:lvl4pPr marL="1600200" indent="-228600">
                        <a:spcBef>
                          <a:spcPct val="20000"/>
                        </a:spcBef>
                        <a:buClr>
                          <a:srgbClr val="EEAAB1"/>
                        </a:buClr>
                        <a:buSzPct val="60000"/>
                        <a:buFont typeface="Wingdings" pitchFamily="2" charset="2"/>
                        <a:defRPr sz="1600">
                          <a:solidFill>
                            <a:schemeClr val="tx1"/>
                          </a:solidFill>
                          <a:latin typeface="Century Schoolbook"/>
                        </a:defRPr>
                      </a:lvl4pPr>
                      <a:lvl5pPr marL="2057400" indent="-228600">
                        <a:spcBef>
                          <a:spcPct val="20000"/>
                        </a:spcBef>
                        <a:buClr>
                          <a:srgbClr val="BDCAE9"/>
                        </a:buClr>
                        <a:buSzPct val="68000"/>
                        <a:buFont typeface="Wingdings 2" pitchFamily="18" charset="2"/>
                        <a:defRPr sz="1400">
                          <a:solidFill>
                            <a:schemeClr val="tx1"/>
                          </a:solidFill>
                          <a:latin typeface="Century Schoolbook"/>
                        </a:defRPr>
                      </a:lvl5pPr>
                      <a:lvl6pPr marL="25146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6pPr>
                      <a:lvl7pPr marL="29718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7pPr>
                      <a:lvl8pPr marL="34290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8pPr>
                      <a:lvl9pPr marL="38862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9p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altLang="en-US" sz="1000" b="0" i="0" u="none" strike="noStrike" kern="1200" cap="none" normalizeH="0" baseline="0" dirty="0">
                          <a:ln>
                            <a:noFill/>
                          </a:ln>
                          <a:solidFill>
                            <a:srgbClr val="000000"/>
                          </a:solidFill>
                          <a:effectLst/>
                          <a:latin typeface="+mn-lt"/>
                          <a:ea typeface="+mn-ea"/>
                          <a:cs typeface="Times New Roman" pitchFamily="18" charset="0"/>
                        </a:rPr>
                        <a:t>39</a:t>
                      </a:r>
                    </a:p>
                  </a:txBody>
                  <a:tcPr marL="68570" marR="6857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38</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44</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46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46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lvl1pPr>
                        <a:spcBef>
                          <a:spcPts val="600"/>
                        </a:spcBef>
                        <a:buClr>
                          <a:schemeClr val="accent1"/>
                        </a:buClr>
                        <a:buSzPct val="70000"/>
                        <a:buFont typeface="Wingdings" pitchFamily="2" charset="2"/>
                        <a:defRPr sz="2000">
                          <a:solidFill>
                            <a:schemeClr val="tx1"/>
                          </a:solidFill>
                          <a:latin typeface="Century Schoolbook"/>
                        </a:defRPr>
                      </a:lvl1pPr>
                      <a:lvl2pPr marL="742950" indent="-285750">
                        <a:spcBef>
                          <a:spcPct val="20000"/>
                        </a:spcBef>
                        <a:buClr>
                          <a:schemeClr val="accent1"/>
                        </a:buClr>
                        <a:buSzPct val="80000"/>
                        <a:buFont typeface="Wingdings 2" pitchFamily="18" charset="2"/>
                        <a:defRPr sz="1900">
                          <a:solidFill>
                            <a:schemeClr val="tx1"/>
                          </a:solidFill>
                          <a:latin typeface="Century Schoolbook"/>
                        </a:defRPr>
                      </a:lvl2pPr>
                      <a:lvl3pPr marL="1143000" indent="-228600">
                        <a:spcBef>
                          <a:spcPct val="20000"/>
                        </a:spcBef>
                        <a:buClr>
                          <a:srgbClr val="C6053D"/>
                        </a:buClr>
                        <a:buSzPct val="60000"/>
                        <a:buFont typeface="Wingdings" pitchFamily="2" charset="2"/>
                        <a:defRPr sz="1600">
                          <a:solidFill>
                            <a:schemeClr val="tx1"/>
                          </a:solidFill>
                          <a:latin typeface="Century Schoolbook"/>
                        </a:defRPr>
                      </a:lvl3pPr>
                      <a:lvl4pPr marL="1600200" indent="-228600">
                        <a:spcBef>
                          <a:spcPct val="20000"/>
                        </a:spcBef>
                        <a:buClr>
                          <a:srgbClr val="EEAAB1"/>
                        </a:buClr>
                        <a:buSzPct val="60000"/>
                        <a:buFont typeface="Wingdings" pitchFamily="2" charset="2"/>
                        <a:defRPr sz="1600">
                          <a:solidFill>
                            <a:schemeClr val="tx1"/>
                          </a:solidFill>
                          <a:latin typeface="Century Schoolbook"/>
                        </a:defRPr>
                      </a:lvl4pPr>
                      <a:lvl5pPr marL="2057400" indent="-228600">
                        <a:spcBef>
                          <a:spcPct val="20000"/>
                        </a:spcBef>
                        <a:buClr>
                          <a:srgbClr val="BDCAE9"/>
                        </a:buClr>
                        <a:buSzPct val="68000"/>
                        <a:buFont typeface="Wingdings 2" pitchFamily="18" charset="2"/>
                        <a:defRPr sz="1400">
                          <a:solidFill>
                            <a:schemeClr val="tx1"/>
                          </a:solidFill>
                          <a:latin typeface="Century Schoolbook"/>
                        </a:defRPr>
                      </a:lvl5pPr>
                      <a:lvl6pPr marL="25146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6pPr>
                      <a:lvl7pPr marL="29718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7pPr>
                      <a:lvl8pPr marL="34290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8pPr>
                      <a:lvl9pPr marL="38862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9p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altLang="en-US" sz="1000" b="0" i="0" u="none" strike="noStrike" kern="1200" cap="none" normalizeH="0" baseline="0" dirty="0">
                          <a:ln>
                            <a:noFill/>
                          </a:ln>
                          <a:solidFill>
                            <a:srgbClr val="000000"/>
                          </a:solidFill>
                          <a:effectLst/>
                          <a:latin typeface="+mn-lt"/>
                          <a:ea typeface="+mn-ea"/>
                          <a:cs typeface="Times New Roman" pitchFamily="18" charset="0"/>
                        </a:rPr>
                        <a:t>42</a:t>
                      </a:r>
                    </a:p>
                  </a:txBody>
                  <a:tcPr marL="68570" marR="6857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36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36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43</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46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lvl1pPr>
                        <a:spcBef>
                          <a:spcPts val="600"/>
                        </a:spcBef>
                        <a:buClr>
                          <a:schemeClr val="accent1"/>
                        </a:buClr>
                        <a:buSzPct val="70000"/>
                        <a:buFont typeface="Wingdings" pitchFamily="2" charset="2"/>
                        <a:defRPr sz="2000">
                          <a:solidFill>
                            <a:schemeClr val="tx1"/>
                          </a:solidFill>
                          <a:latin typeface="Century Schoolbook"/>
                        </a:defRPr>
                      </a:lvl1pPr>
                      <a:lvl2pPr marL="742950" indent="-285750">
                        <a:spcBef>
                          <a:spcPct val="20000"/>
                        </a:spcBef>
                        <a:buClr>
                          <a:schemeClr val="accent1"/>
                        </a:buClr>
                        <a:buSzPct val="80000"/>
                        <a:buFont typeface="Wingdings 2" pitchFamily="18" charset="2"/>
                        <a:defRPr sz="1900">
                          <a:solidFill>
                            <a:schemeClr val="tx1"/>
                          </a:solidFill>
                          <a:latin typeface="Century Schoolbook"/>
                        </a:defRPr>
                      </a:lvl2pPr>
                      <a:lvl3pPr marL="1143000" indent="-228600">
                        <a:spcBef>
                          <a:spcPct val="20000"/>
                        </a:spcBef>
                        <a:buClr>
                          <a:srgbClr val="C6053D"/>
                        </a:buClr>
                        <a:buSzPct val="60000"/>
                        <a:buFont typeface="Wingdings" pitchFamily="2" charset="2"/>
                        <a:defRPr sz="1600">
                          <a:solidFill>
                            <a:schemeClr val="tx1"/>
                          </a:solidFill>
                          <a:latin typeface="Century Schoolbook"/>
                        </a:defRPr>
                      </a:lvl3pPr>
                      <a:lvl4pPr marL="1600200" indent="-228600">
                        <a:spcBef>
                          <a:spcPct val="20000"/>
                        </a:spcBef>
                        <a:buClr>
                          <a:srgbClr val="EEAAB1"/>
                        </a:buClr>
                        <a:buSzPct val="60000"/>
                        <a:buFont typeface="Wingdings" pitchFamily="2" charset="2"/>
                        <a:defRPr sz="1600">
                          <a:solidFill>
                            <a:schemeClr val="tx1"/>
                          </a:solidFill>
                          <a:latin typeface="Century Schoolbook"/>
                        </a:defRPr>
                      </a:lvl4pPr>
                      <a:lvl5pPr marL="2057400" indent="-228600">
                        <a:spcBef>
                          <a:spcPct val="20000"/>
                        </a:spcBef>
                        <a:buClr>
                          <a:srgbClr val="BDCAE9"/>
                        </a:buClr>
                        <a:buSzPct val="68000"/>
                        <a:buFont typeface="Wingdings 2" pitchFamily="18" charset="2"/>
                        <a:defRPr sz="1400">
                          <a:solidFill>
                            <a:schemeClr val="tx1"/>
                          </a:solidFill>
                          <a:latin typeface="Century Schoolbook"/>
                        </a:defRPr>
                      </a:lvl5pPr>
                      <a:lvl6pPr marL="25146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6pPr>
                      <a:lvl7pPr marL="29718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7pPr>
                      <a:lvl8pPr marL="34290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8pPr>
                      <a:lvl9pPr marL="38862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9p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altLang="en-US" sz="1000" b="0" i="0" u="none" strike="noStrike" kern="1200" cap="none" normalizeH="0" baseline="0" dirty="0">
                          <a:ln>
                            <a:noFill/>
                          </a:ln>
                          <a:solidFill>
                            <a:srgbClr val="000000"/>
                          </a:solidFill>
                          <a:effectLst/>
                          <a:latin typeface="+mn-lt"/>
                          <a:ea typeface="+mn-ea"/>
                          <a:cs typeface="Times New Roman" pitchFamily="18" charset="0"/>
                        </a:rPr>
                        <a:t>48</a:t>
                      </a:r>
                    </a:p>
                  </a:txBody>
                  <a:tcPr marL="68570" marR="6857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47</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51</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49</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50</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extLst>
                  <a:ext uri="{0D108BD9-81ED-4DB2-BD59-A6C34878D82A}">
                    <a16:rowId xmlns:a16="http://schemas.microsoft.com/office/drawing/2014/main" val="10007"/>
                  </a:ext>
                </a:extLst>
              </a:tr>
              <a:tr h="379551">
                <a:tc>
                  <a:txBody>
                    <a:bodyPr/>
                    <a:lstStyle>
                      <a:lvl1pPr>
                        <a:spcBef>
                          <a:spcPts val="600"/>
                        </a:spcBef>
                        <a:buClr>
                          <a:schemeClr val="accent1"/>
                        </a:buClr>
                        <a:buSzPct val="70000"/>
                        <a:buFont typeface="Wingdings" pitchFamily="2" charset="2"/>
                        <a:tabLst>
                          <a:tab pos="539750" algn="l"/>
                          <a:tab pos="900113" algn="l"/>
                          <a:tab pos="1260475" algn="l"/>
                          <a:tab pos="2636838" algn="ctr"/>
                          <a:tab pos="5273675" algn="r"/>
                        </a:tabLst>
                        <a:defRPr sz="2000">
                          <a:solidFill>
                            <a:schemeClr val="tx1"/>
                          </a:solidFill>
                          <a:latin typeface="Century Schoolbook"/>
                        </a:defRPr>
                      </a:lvl1pPr>
                      <a:lvl2pPr marL="742950" indent="-285750">
                        <a:spcBef>
                          <a:spcPct val="20000"/>
                        </a:spcBef>
                        <a:buClr>
                          <a:schemeClr val="accent1"/>
                        </a:buClr>
                        <a:buSzPct val="80000"/>
                        <a:buFont typeface="Wingdings 2" pitchFamily="18" charset="2"/>
                        <a:tabLst>
                          <a:tab pos="539750" algn="l"/>
                          <a:tab pos="900113" algn="l"/>
                          <a:tab pos="1260475" algn="l"/>
                          <a:tab pos="2636838" algn="ctr"/>
                          <a:tab pos="5273675" algn="r"/>
                        </a:tabLst>
                        <a:defRPr sz="1900">
                          <a:solidFill>
                            <a:schemeClr val="tx1"/>
                          </a:solidFill>
                          <a:latin typeface="Century Schoolbook"/>
                        </a:defRPr>
                      </a:lvl2pPr>
                      <a:lvl3pPr marL="1143000" indent="-228600">
                        <a:spcBef>
                          <a:spcPct val="20000"/>
                        </a:spcBef>
                        <a:buClr>
                          <a:srgbClr val="C6053D"/>
                        </a:buClr>
                        <a:buSzPct val="60000"/>
                        <a:buFont typeface="Wingdings" pitchFamily="2" charset="2"/>
                        <a:tabLst>
                          <a:tab pos="539750" algn="l"/>
                          <a:tab pos="900113" algn="l"/>
                          <a:tab pos="1260475" algn="l"/>
                          <a:tab pos="2636838" algn="ctr"/>
                          <a:tab pos="5273675" algn="r"/>
                        </a:tabLst>
                        <a:defRPr sz="1600">
                          <a:solidFill>
                            <a:schemeClr val="tx1"/>
                          </a:solidFill>
                          <a:latin typeface="Century Schoolbook"/>
                        </a:defRPr>
                      </a:lvl3pPr>
                      <a:lvl4pPr marL="1600200" indent="-228600">
                        <a:spcBef>
                          <a:spcPct val="20000"/>
                        </a:spcBef>
                        <a:buClr>
                          <a:srgbClr val="EEAAB1"/>
                        </a:buClr>
                        <a:buSzPct val="60000"/>
                        <a:buFont typeface="Wingdings" pitchFamily="2" charset="2"/>
                        <a:tabLst>
                          <a:tab pos="539750" algn="l"/>
                          <a:tab pos="900113" algn="l"/>
                          <a:tab pos="1260475" algn="l"/>
                          <a:tab pos="2636838" algn="ctr"/>
                          <a:tab pos="5273675" algn="r"/>
                        </a:tabLst>
                        <a:defRPr sz="1600">
                          <a:solidFill>
                            <a:schemeClr val="tx1"/>
                          </a:solidFill>
                          <a:latin typeface="Century Schoolbook"/>
                        </a:defRPr>
                      </a:lvl4pPr>
                      <a:lvl5pPr marL="2057400" indent="-228600">
                        <a:spcBef>
                          <a:spcPct val="20000"/>
                        </a:spcBef>
                        <a:buClr>
                          <a:srgbClr val="BDCAE9"/>
                        </a:buClr>
                        <a:buSzPct val="68000"/>
                        <a:buFont typeface="Wingdings 2" pitchFamily="18" charset="2"/>
                        <a:tabLst>
                          <a:tab pos="539750" algn="l"/>
                          <a:tab pos="900113" algn="l"/>
                          <a:tab pos="1260475" algn="l"/>
                          <a:tab pos="2636838" algn="ctr"/>
                          <a:tab pos="5273675" algn="r"/>
                        </a:tabLst>
                        <a:defRPr sz="1400">
                          <a:solidFill>
                            <a:schemeClr val="tx1"/>
                          </a:solidFill>
                          <a:latin typeface="Century Schoolbook"/>
                        </a:defRPr>
                      </a:lvl5pPr>
                      <a:lvl6pPr marL="2514600" indent="-228600" eaLnBrk="0" fontAlgn="base" hangingPunct="0">
                        <a:spcBef>
                          <a:spcPct val="20000"/>
                        </a:spcBef>
                        <a:spcAft>
                          <a:spcPct val="0"/>
                        </a:spcAft>
                        <a:buClr>
                          <a:srgbClr val="BDCAE9"/>
                        </a:buClr>
                        <a:buSzPct val="68000"/>
                        <a:buFont typeface="Wingdings 2" pitchFamily="18" charset="2"/>
                        <a:tabLst>
                          <a:tab pos="539750" algn="l"/>
                          <a:tab pos="900113" algn="l"/>
                          <a:tab pos="1260475" algn="l"/>
                          <a:tab pos="2636838" algn="ctr"/>
                          <a:tab pos="5273675" algn="r"/>
                        </a:tabLst>
                        <a:defRPr sz="1400">
                          <a:solidFill>
                            <a:schemeClr val="tx1"/>
                          </a:solidFill>
                          <a:latin typeface="Century Schoolbook"/>
                        </a:defRPr>
                      </a:lvl6pPr>
                      <a:lvl7pPr marL="2971800" indent="-228600" eaLnBrk="0" fontAlgn="base" hangingPunct="0">
                        <a:spcBef>
                          <a:spcPct val="20000"/>
                        </a:spcBef>
                        <a:spcAft>
                          <a:spcPct val="0"/>
                        </a:spcAft>
                        <a:buClr>
                          <a:srgbClr val="BDCAE9"/>
                        </a:buClr>
                        <a:buSzPct val="68000"/>
                        <a:buFont typeface="Wingdings 2" pitchFamily="18" charset="2"/>
                        <a:tabLst>
                          <a:tab pos="539750" algn="l"/>
                          <a:tab pos="900113" algn="l"/>
                          <a:tab pos="1260475" algn="l"/>
                          <a:tab pos="2636838" algn="ctr"/>
                          <a:tab pos="5273675" algn="r"/>
                        </a:tabLst>
                        <a:defRPr sz="1400">
                          <a:solidFill>
                            <a:schemeClr val="tx1"/>
                          </a:solidFill>
                          <a:latin typeface="Century Schoolbook"/>
                        </a:defRPr>
                      </a:lvl7pPr>
                      <a:lvl8pPr marL="3429000" indent="-228600" eaLnBrk="0" fontAlgn="base" hangingPunct="0">
                        <a:spcBef>
                          <a:spcPct val="20000"/>
                        </a:spcBef>
                        <a:spcAft>
                          <a:spcPct val="0"/>
                        </a:spcAft>
                        <a:buClr>
                          <a:srgbClr val="BDCAE9"/>
                        </a:buClr>
                        <a:buSzPct val="68000"/>
                        <a:buFont typeface="Wingdings 2" pitchFamily="18" charset="2"/>
                        <a:tabLst>
                          <a:tab pos="539750" algn="l"/>
                          <a:tab pos="900113" algn="l"/>
                          <a:tab pos="1260475" algn="l"/>
                          <a:tab pos="2636838" algn="ctr"/>
                          <a:tab pos="5273675" algn="r"/>
                        </a:tabLst>
                        <a:defRPr sz="1400">
                          <a:solidFill>
                            <a:schemeClr val="tx1"/>
                          </a:solidFill>
                          <a:latin typeface="Century Schoolbook"/>
                        </a:defRPr>
                      </a:lvl8pPr>
                      <a:lvl9pPr marL="3886200" indent="-228600" eaLnBrk="0" fontAlgn="base" hangingPunct="0">
                        <a:spcBef>
                          <a:spcPct val="20000"/>
                        </a:spcBef>
                        <a:spcAft>
                          <a:spcPct val="0"/>
                        </a:spcAft>
                        <a:buClr>
                          <a:srgbClr val="BDCAE9"/>
                        </a:buClr>
                        <a:buSzPct val="68000"/>
                        <a:buFont typeface="Wingdings 2" pitchFamily="18" charset="2"/>
                        <a:tabLst>
                          <a:tab pos="539750" algn="l"/>
                          <a:tab pos="900113" algn="l"/>
                          <a:tab pos="1260475" algn="l"/>
                          <a:tab pos="2636838" algn="ctr"/>
                          <a:tab pos="5273675" algn="r"/>
                        </a:tabLst>
                        <a:defRPr sz="1400">
                          <a:solidFill>
                            <a:schemeClr val="tx1"/>
                          </a:solidFill>
                          <a:latin typeface="Century Schoolbook"/>
                        </a:defRPr>
                      </a:lvl9pPr>
                    </a:lstStyle>
                    <a:p>
                      <a:pPr marL="0" marR="0" lvl="0" indent="0" algn="r" defTabSz="914400" rtl="0" eaLnBrk="1" fontAlgn="base" latinLnBrk="0" hangingPunct="1">
                        <a:lnSpc>
                          <a:spcPct val="150000"/>
                        </a:lnSpc>
                        <a:spcBef>
                          <a:spcPts val="200"/>
                        </a:spcBef>
                        <a:spcAft>
                          <a:spcPts val="200"/>
                        </a:spcAft>
                        <a:buClrTx/>
                        <a:buSzTx/>
                        <a:buFontTx/>
                        <a:buNone/>
                        <a:tabLst>
                          <a:tab pos="539750" algn="l"/>
                          <a:tab pos="900113" algn="l"/>
                          <a:tab pos="1260475" algn="l"/>
                          <a:tab pos="2636838" algn="ctr"/>
                          <a:tab pos="5273675" algn="r"/>
                        </a:tabLst>
                      </a:pPr>
                      <a:r>
                        <a:rPr kumimoji="0" lang="en-GB" altLang="en-US" sz="1000" b="0" i="0" u="none" strike="noStrike" cap="none" normalizeH="0" baseline="0" dirty="0">
                          <a:ln>
                            <a:noFill/>
                          </a:ln>
                          <a:solidFill>
                            <a:srgbClr val="000000"/>
                          </a:solidFill>
                          <a:effectLst/>
                          <a:latin typeface="Arial Narrow" pitchFamily="34" charset="0"/>
                        </a:rPr>
                        <a:t>May</a:t>
                      </a:r>
                      <a:endParaRPr kumimoji="0" lang="en-GB" altLang="en-US" sz="1000" b="0" i="0" u="none" strike="noStrike" cap="none" normalizeH="0" baseline="0" dirty="0">
                        <a:ln>
                          <a:noFill/>
                        </a:ln>
                        <a:solidFill>
                          <a:srgbClr val="000000"/>
                        </a:solidFill>
                        <a:effectLst/>
                        <a:latin typeface="Arial Narrow" pitchFamily="34" charset="0"/>
                        <a:cs typeface="Times New Roman" pitchFamily="18" charset="0"/>
                      </a:endParaRPr>
                    </a:p>
                  </a:txBody>
                  <a:tcPr marL="46776" marR="46776"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lvl1pPr>
                        <a:spcBef>
                          <a:spcPts val="600"/>
                        </a:spcBef>
                        <a:buClr>
                          <a:schemeClr val="accent1"/>
                        </a:buClr>
                        <a:buSzPct val="70000"/>
                        <a:buFont typeface="Wingdings" pitchFamily="2" charset="2"/>
                        <a:defRPr sz="2000">
                          <a:solidFill>
                            <a:schemeClr val="tx1"/>
                          </a:solidFill>
                          <a:latin typeface="Century Schoolbook"/>
                        </a:defRPr>
                      </a:lvl1pPr>
                      <a:lvl2pPr marL="742950" indent="-285750">
                        <a:spcBef>
                          <a:spcPct val="20000"/>
                        </a:spcBef>
                        <a:buClr>
                          <a:schemeClr val="accent1"/>
                        </a:buClr>
                        <a:buSzPct val="80000"/>
                        <a:buFont typeface="Wingdings 2" pitchFamily="18" charset="2"/>
                        <a:defRPr sz="1900">
                          <a:solidFill>
                            <a:schemeClr val="tx1"/>
                          </a:solidFill>
                          <a:latin typeface="Century Schoolbook"/>
                        </a:defRPr>
                      </a:lvl2pPr>
                      <a:lvl3pPr marL="1143000" indent="-228600">
                        <a:spcBef>
                          <a:spcPct val="20000"/>
                        </a:spcBef>
                        <a:buClr>
                          <a:srgbClr val="C6053D"/>
                        </a:buClr>
                        <a:buSzPct val="60000"/>
                        <a:buFont typeface="Wingdings" pitchFamily="2" charset="2"/>
                        <a:defRPr sz="1600">
                          <a:solidFill>
                            <a:schemeClr val="tx1"/>
                          </a:solidFill>
                          <a:latin typeface="Century Schoolbook"/>
                        </a:defRPr>
                      </a:lvl3pPr>
                      <a:lvl4pPr marL="1600200" indent="-228600">
                        <a:spcBef>
                          <a:spcPct val="20000"/>
                        </a:spcBef>
                        <a:buClr>
                          <a:srgbClr val="EEAAB1"/>
                        </a:buClr>
                        <a:buSzPct val="60000"/>
                        <a:buFont typeface="Wingdings" pitchFamily="2" charset="2"/>
                        <a:defRPr sz="1600">
                          <a:solidFill>
                            <a:schemeClr val="tx1"/>
                          </a:solidFill>
                          <a:latin typeface="Century Schoolbook"/>
                        </a:defRPr>
                      </a:lvl4pPr>
                      <a:lvl5pPr marL="2057400" indent="-228600">
                        <a:spcBef>
                          <a:spcPct val="20000"/>
                        </a:spcBef>
                        <a:buClr>
                          <a:srgbClr val="BDCAE9"/>
                        </a:buClr>
                        <a:buSzPct val="68000"/>
                        <a:buFont typeface="Wingdings 2" pitchFamily="18" charset="2"/>
                        <a:defRPr sz="1400">
                          <a:solidFill>
                            <a:schemeClr val="tx1"/>
                          </a:solidFill>
                          <a:latin typeface="Century Schoolbook"/>
                        </a:defRPr>
                      </a:lvl5pPr>
                      <a:lvl6pPr marL="25146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6pPr>
                      <a:lvl7pPr marL="29718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7pPr>
                      <a:lvl8pPr marL="34290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8pPr>
                      <a:lvl9pPr marL="38862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9p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altLang="en-US" sz="1000" b="0" i="0" u="none" strike="noStrike" kern="1200" cap="none" normalizeH="0" baseline="0" dirty="0">
                          <a:ln>
                            <a:noFill/>
                          </a:ln>
                          <a:solidFill>
                            <a:srgbClr val="000000"/>
                          </a:solidFill>
                          <a:effectLst/>
                          <a:latin typeface="+mn-lt"/>
                          <a:ea typeface="+mn-ea"/>
                          <a:cs typeface="Times New Roman" pitchFamily="18" charset="0"/>
                        </a:rPr>
                        <a:t>51</a:t>
                      </a:r>
                    </a:p>
                  </a:txBody>
                  <a:tcPr marL="68570" marR="6857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55</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54</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55</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53</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lvl1pPr>
                        <a:spcBef>
                          <a:spcPts val="600"/>
                        </a:spcBef>
                        <a:buClr>
                          <a:schemeClr val="accent1"/>
                        </a:buClr>
                        <a:buSzPct val="70000"/>
                        <a:buFont typeface="Wingdings" pitchFamily="2" charset="2"/>
                        <a:defRPr sz="2000">
                          <a:solidFill>
                            <a:schemeClr val="tx1"/>
                          </a:solidFill>
                          <a:latin typeface="Century Schoolbook"/>
                        </a:defRPr>
                      </a:lvl1pPr>
                      <a:lvl2pPr marL="742950" indent="-285750">
                        <a:spcBef>
                          <a:spcPct val="20000"/>
                        </a:spcBef>
                        <a:buClr>
                          <a:schemeClr val="accent1"/>
                        </a:buClr>
                        <a:buSzPct val="80000"/>
                        <a:buFont typeface="Wingdings 2" pitchFamily="18" charset="2"/>
                        <a:defRPr sz="1900">
                          <a:solidFill>
                            <a:schemeClr val="tx1"/>
                          </a:solidFill>
                          <a:latin typeface="Century Schoolbook"/>
                        </a:defRPr>
                      </a:lvl2pPr>
                      <a:lvl3pPr marL="1143000" indent="-228600">
                        <a:spcBef>
                          <a:spcPct val="20000"/>
                        </a:spcBef>
                        <a:buClr>
                          <a:srgbClr val="C6053D"/>
                        </a:buClr>
                        <a:buSzPct val="60000"/>
                        <a:buFont typeface="Wingdings" pitchFamily="2" charset="2"/>
                        <a:defRPr sz="1600">
                          <a:solidFill>
                            <a:schemeClr val="tx1"/>
                          </a:solidFill>
                          <a:latin typeface="Century Schoolbook"/>
                        </a:defRPr>
                      </a:lvl3pPr>
                      <a:lvl4pPr marL="1600200" indent="-228600">
                        <a:spcBef>
                          <a:spcPct val="20000"/>
                        </a:spcBef>
                        <a:buClr>
                          <a:srgbClr val="EEAAB1"/>
                        </a:buClr>
                        <a:buSzPct val="60000"/>
                        <a:buFont typeface="Wingdings" pitchFamily="2" charset="2"/>
                        <a:defRPr sz="1600">
                          <a:solidFill>
                            <a:schemeClr val="tx1"/>
                          </a:solidFill>
                          <a:latin typeface="Century Schoolbook"/>
                        </a:defRPr>
                      </a:lvl4pPr>
                      <a:lvl5pPr marL="2057400" indent="-228600">
                        <a:spcBef>
                          <a:spcPct val="20000"/>
                        </a:spcBef>
                        <a:buClr>
                          <a:srgbClr val="BDCAE9"/>
                        </a:buClr>
                        <a:buSzPct val="68000"/>
                        <a:buFont typeface="Wingdings 2" pitchFamily="18" charset="2"/>
                        <a:defRPr sz="1400">
                          <a:solidFill>
                            <a:schemeClr val="tx1"/>
                          </a:solidFill>
                          <a:latin typeface="Century Schoolbook"/>
                        </a:defRPr>
                      </a:lvl5pPr>
                      <a:lvl6pPr marL="25146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6pPr>
                      <a:lvl7pPr marL="29718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7pPr>
                      <a:lvl8pPr marL="34290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8pPr>
                      <a:lvl9pPr marL="38862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9p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altLang="en-US" sz="1000" b="0" i="0" u="none" strike="noStrike" kern="1200" cap="none" normalizeH="0" baseline="0" dirty="0">
                          <a:ln>
                            <a:noFill/>
                          </a:ln>
                          <a:solidFill>
                            <a:srgbClr val="000000"/>
                          </a:solidFill>
                          <a:effectLst/>
                          <a:latin typeface="+mn-lt"/>
                          <a:ea typeface="+mn-ea"/>
                          <a:cs typeface="Times New Roman" pitchFamily="18" charset="0"/>
                        </a:rPr>
                        <a:t>51</a:t>
                      </a:r>
                    </a:p>
                  </a:txBody>
                  <a:tcPr marL="68570" marR="6857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54</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54</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57</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54</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lvl1pPr>
                        <a:spcBef>
                          <a:spcPts val="600"/>
                        </a:spcBef>
                        <a:buClr>
                          <a:schemeClr val="accent1"/>
                        </a:buClr>
                        <a:buSzPct val="70000"/>
                        <a:buFont typeface="Wingdings" pitchFamily="2" charset="2"/>
                        <a:defRPr sz="2000">
                          <a:solidFill>
                            <a:schemeClr val="tx1"/>
                          </a:solidFill>
                          <a:latin typeface="Century Schoolbook"/>
                        </a:defRPr>
                      </a:lvl1pPr>
                      <a:lvl2pPr marL="742950" indent="-285750">
                        <a:spcBef>
                          <a:spcPct val="20000"/>
                        </a:spcBef>
                        <a:buClr>
                          <a:schemeClr val="accent1"/>
                        </a:buClr>
                        <a:buSzPct val="80000"/>
                        <a:buFont typeface="Wingdings 2" pitchFamily="18" charset="2"/>
                        <a:defRPr sz="1900">
                          <a:solidFill>
                            <a:schemeClr val="tx1"/>
                          </a:solidFill>
                          <a:latin typeface="Century Schoolbook"/>
                        </a:defRPr>
                      </a:lvl2pPr>
                      <a:lvl3pPr marL="1143000" indent="-228600">
                        <a:spcBef>
                          <a:spcPct val="20000"/>
                        </a:spcBef>
                        <a:buClr>
                          <a:srgbClr val="C6053D"/>
                        </a:buClr>
                        <a:buSzPct val="60000"/>
                        <a:buFont typeface="Wingdings" pitchFamily="2" charset="2"/>
                        <a:defRPr sz="1600">
                          <a:solidFill>
                            <a:schemeClr val="tx1"/>
                          </a:solidFill>
                          <a:latin typeface="Century Schoolbook"/>
                        </a:defRPr>
                      </a:lvl3pPr>
                      <a:lvl4pPr marL="1600200" indent="-228600">
                        <a:spcBef>
                          <a:spcPct val="20000"/>
                        </a:spcBef>
                        <a:buClr>
                          <a:srgbClr val="EEAAB1"/>
                        </a:buClr>
                        <a:buSzPct val="60000"/>
                        <a:buFont typeface="Wingdings" pitchFamily="2" charset="2"/>
                        <a:defRPr sz="1600">
                          <a:solidFill>
                            <a:schemeClr val="tx1"/>
                          </a:solidFill>
                          <a:latin typeface="Century Schoolbook"/>
                        </a:defRPr>
                      </a:lvl4pPr>
                      <a:lvl5pPr marL="2057400" indent="-228600">
                        <a:spcBef>
                          <a:spcPct val="20000"/>
                        </a:spcBef>
                        <a:buClr>
                          <a:srgbClr val="BDCAE9"/>
                        </a:buClr>
                        <a:buSzPct val="68000"/>
                        <a:buFont typeface="Wingdings 2" pitchFamily="18" charset="2"/>
                        <a:defRPr sz="1400">
                          <a:solidFill>
                            <a:schemeClr val="tx1"/>
                          </a:solidFill>
                          <a:latin typeface="Century Schoolbook"/>
                        </a:defRPr>
                      </a:lvl5pPr>
                      <a:lvl6pPr marL="25146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6pPr>
                      <a:lvl7pPr marL="29718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7pPr>
                      <a:lvl8pPr marL="34290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8pPr>
                      <a:lvl9pPr marL="38862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9p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altLang="en-US" sz="1000" b="0" i="0" u="none" strike="noStrike" kern="1200" cap="none" normalizeH="0" baseline="0" dirty="0">
                          <a:ln>
                            <a:noFill/>
                          </a:ln>
                          <a:solidFill>
                            <a:srgbClr val="000000"/>
                          </a:solidFill>
                          <a:effectLst/>
                          <a:latin typeface="+mn-lt"/>
                          <a:ea typeface="+mn-ea"/>
                          <a:cs typeface="Times New Roman" pitchFamily="18" charset="0"/>
                        </a:rPr>
                        <a:t>40</a:t>
                      </a:r>
                    </a:p>
                  </a:txBody>
                  <a:tcPr marL="68570" marR="6857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46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49</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52</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47</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lvl1pPr>
                        <a:spcBef>
                          <a:spcPts val="600"/>
                        </a:spcBef>
                        <a:buClr>
                          <a:schemeClr val="accent1"/>
                        </a:buClr>
                        <a:buSzPct val="70000"/>
                        <a:buFont typeface="Wingdings" pitchFamily="2" charset="2"/>
                        <a:defRPr sz="2000">
                          <a:solidFill>
                            <a:schemeClr val="tx1"/>
                          </a:solidFill>
                          <a:latin typeface="Century Schoolbook"/>
                        </a:defRPr>
                      </a:lvl1pPr>
                      <a:lvl2pPr marL="742950" indent="-285750">
                        <a:spcBef>
                          <a:spcPct val="20000"/>
                        </a:spcBef>
                        <a:buClr>
                          <a:schemeClr val="accent1"/>
                        </a:buClr>
                        <a:buSzPct val="80000"/>
                        <a:buFont typeface="Wingdings 2" pitchFamily="18" charset="2"/>
                        <a:defRPr sz="1900">
                          <a:solidFill>
                            <a:schemeClr val="tx1"/>
                          </a:solidFill>
                          <a:latin typeface="Century Schoolbook"/>
                        </a:defRPr>
                      </a:lvl2pPr>
                      <a:lvl3pPr marL="1143000" indent="-228600">
                        <a:spcBef>
                          <a:spcPct val="20000"/>
                        </a:spcBef>
                        <a:buClr>
                          <a:srgbClr val="C6053D"/>
                        </a:buClr>
                        <a:buSzPct val="60000"/>
                        <a:buFont typeface="Wingdings" pitchFamily="2" charset="2"/>
                        <a:defRPr sz="1600">
                          <a:solidFill>
                            <a:schemeClr val="tx1"/>
                          </a:solidFill>
                          <a:latin typeface="Century Schoolbook"/>
                        </a:defRPr>
                      </a:lvl3pPr>
                      <a:lvl4pPr marL="1600200" indent="-228600">
                        <a:spcBef>
                          <a:spcPct val="20000"/>
                        </a:spcBef>
                        <a:buClr>
                          <a:srgbClr val="EEAAB1"/>
                        </a:buClr>
                        <a:buSzPct val="60000"/>
                        <a:buFont typeface="Wingdings" pitchFamily="2" charset="2"/>
                        <a:defRPr sz="1600">
                          <a:solidFill>
                            <a:schemeClr val="tx1"/>
                          </a:solidFill>
                          <a:latin typeface="Century Schoolbook"/>
                        </a:defRPr>
                      </a:lvl4pPr>
                      <a:lvl5pPr marL="2057400" indent="-228600">
                        <a:spcBef>
                          <a:spcPct val="20000"/>
                        </a:spcBef>
                        <a:buClr>
                          <a:srgbClr val="BDCAE9"/>
                        </a:buClr>
                        <a:buSzPct val="68000"/>
                        <a:buFont typeface="Wingdings 2" pitchFamily="18" charset="2"/>
                        <a:defRPr sz="1400">
                          <a:solidFill>
                            <a:schemeClr val="tx1"/>
                          </a:solidFill>
                          <a:latin typeface="Century Schoolbook"/>
                        </a:defRPr>
                      </a:lvl5pPr>
                      <a:lvl6pPr marL="25146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6pPr>
                      <a:lvl7pPr marL="29718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7pPr>
                      <a:lvl8pPr marL="34290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8pPr>
                      <a:lvl9pPr marL="38862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9p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altLang="en-US" sz="1000" b="0" i="0" u="none" strike="noStrike" kern="1200" cap="none" normalizeH="0" baseline="0" dirty="0">
                          <a:ln>
                            <a:noFill/>
                          </a:ln>
                          <a:solidFill>
                            <a:srgbClr val="000000"/>
                          </a:solidFill>
                          <a:effectLst/>
                          <a:latin typeface="+mn-lt"/>
                          <a:ea typeface="+mn-ea"/>
                          <a:cs typeface="Times New Roman" pitchFamily="18" charset="0"/>
                        </a:rPr>
                        <a:t>42</a:t>
                      </a:r>
                    </a:p>
                  </a:txBody>
                  <a:tcPr marL="68570" marR="6857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43</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42</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49</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51</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lvl1pPr>
                        <a:spcBef>
                          <a:spcPts val="600"/>
                        </a:spcBef>
                        <a:buClr>
                          <a:schemeClr val="accent1"/>
                        </a:buClr>
                        <a:buSzPct val="70000"/>
                        <a:buFont typeface="Wingdings" pitchFamily="2" charset="2"/>
                        <a:defRPr sz="2000">
                          <a:solidFill>
                            <a:schemeClr val="tx1"/>
                          </a:solidFill>
                          <a:latin typeface="Century Schoolbook"/>
                        </a:defRPr>
                      </a:lvl1pPr>
                      <a:lvl2pPr marL="742950" indent="-285750">
                        <a:spcBef>
                          <a:spcPct val="20000"/>
                        </a:spcBef>
                        <a:buClr>
                          <a:schemeClr val="accent1"/>
                        </a:buClr>
                        <a:buSzPct val="80000"/>
                        <a:buFont typeface="Wingdings 2" pitchFamily="18" charset="2"/>
                        <a:defRPr sz="1900">
                          <a:solidFill>
                            <a:schemeClr val="tx1"/>
                          </a:solidFill>
                          <a:latin typeface="Century Schoolbook"/>
                        </a:defRPr>
                      </a:lvl2pPr>
                      <a:lvl3pPr marL="1143000" indent="-228600">
                        <a:spcBef>
                          <a:spcPct val="20000"/>
                        </a:spcBef>
                        <a:buClr>
                          <a:srgbClr val="C6053D"/>
                        </a:buClr>
                        <a:buSzPct val="60000"/>
                        <a:buFont typeface="Wingdings" pitchFamily="2" charset="2"/>
                        <a:defRPr sz="1600">
                          <a:solidFill>
                            <a:schemeClr val="tx1"/>
                          </a:solidFill>
                          <a:latin typeface="Century Schoolbook"/>
                        </a:defRPr>
                      </a:lvl3pPr>
                      <a:lvl4pPr marL="1600200" indent="-228600">
                        <a:spcBef>
                          <a:spcPct val="20000"/>
                        </a:spcBef>
                        <a:buClr>
                          <a:srgbClr val="EEAAB1"/>
                        </a:buClr>
                        <a:buSzPct val="60000"/>
                        <a:buFont typeface="Wingdings" pitchFamily="2" charset="2"/>
                        <a:defRPr sz="1600">
                          <a:solidFill>
                            <a:schemeClr val="tx1"/>
                          </a:solidFill>
                          <a:latin typeface="Century Schoolbook"/>
                        </a:defRPr>
                      </a:lvl4pPr>
                      <a:lvl5pPr marL="2057400" indent="-228600">
                        <a:spcBef>
                          <a:spcPct val="20000"/>
                        </a:spcBef>
                        <a:buClr>
                          <a:srgbClr val="BDCAE9"/>
                        </a:buClr>
                        <a:buSzPct val="68000"/>
                        <a:buFont typeface="Wingdings 2" pitchFamily="18" charset="2"/>
                        <a:defRPr sz="1400">
                          <a:solidFill>
                            <a:schemeClr val="tx1"/>
                          </a:solidFill>
                          <a:latin typeface="Century Schoolbook"/>
                        </a:defRPr>
                      </a:lvl5pPr>
                      <a:lvl6pPr marL="25146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6pPr>
                      <a:lvl7pPr marL="29718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7pPr>
                      <a:lvl8pPr marL="34290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8pPr>
                      <a:lvl9pPr marL="38862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9p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altLang="en-US" sz="1000" b="0" i="0" u="none" strike="noStrike" kern="1200" cap="none" normalizeH="0" baseline="0" dirty="0">
                          <a:ln>
                            <a:noFill/>
                          </a:ln>
                          <a:solidFill>
                            <a:srgbClr val="000000"/>
                          </a:solidFill>
                          <a:effectLst/>
                          <a:latin typeface="+mn-lt"/>
                          <a:ea typeface="+mn-ea"/>
                          <a:cs typeface="Times New Roman" pitchFamily="18" charset="0"/>
                        </a:rPr>
                        <a:t>50</a:t>
                      </a:r>
                    </a:p>
                  </a:txBody>
                  <a:tcPr marL="68570" marR="6857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54</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53</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55</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53</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extLst>
                  <a:ext uri="{0D108BD9-81ED-4DB2-BD59-A6C34878D82A}">
                    <a16:rowId xmlns:a16="http://schemas.microsoft.com/office/drawing/2014/main" val="10008"/>
                  </a:ext>
                </a:extLst>
              </a:tr>
              <a:tr h="379551">
                <a:tc>
                  <a:txBody>
                    <a:bodyPr/>
                    <a:lstStyle>
                      <a:lvl1pPr>
                        <a:spcBef>
                          <a:spcPts val="600"/>
                        </a:spcBef>
                        <a:buClr>
                          <a:schemeClr val="accent1"/>
                        </a:buClr>
                        <a:buSzPct val="70000"/>
                        <a:buFont typeface="Wingdings" pitchFamily="2" charset="2"/>
                        <a:defRPr sz="2000">
                          <a:solidFill>
                            <a:schemeClr val="tx1"/>
                          </a:solidFill>
                          <a:latin typeface="Century Schoolbook"/>
                        </a:defRPr>
                      </a:lvl1pPr>
                      <a:lvl2pPr marL="742950" indent="-285750">
                        <a:spcBef>
                          <a:spcPct val="20000"/>
                        </a:spcBef>
                        <a:buClr>
                          <a:schemeClr val="accent1"/>
                        </a:buClr>
                        <a:buSzPct val="80000"/>
                        <a:buFont typeface="Wingdings 2" pitchFamily="18" charset="2"/>
                        <a:defRPr sz="1900">
                          <a:solidFill>
                            <a:schemeClr val="tx1"/>
                          </a:solidFill>
                          <a:latin typeface="Century Schoolbook"/>
                        </a:defRPr>
                      </a:lvl2pPr>
                      <a:lvl3pPr marL="1143000" indent="-228600">
                        <a:spcBef>
                          <a:spcPct val="20000"/>
                        </a:spcBef>
                        <a:buClr>
                          <a:srgbClr val="C6053D"/>
                        </a:buClr>
                        <a:buSzPct val="60000"/>
                        <a:buFont typeface="Wingdings" pitchFamily="2" charset="2"/>
                        <a:defRPr sz="1600">
                          <a:solidFill>
                            <a:schemeClr val="tx1"/>
                          </a:solidFill>
                          <a:latin typeface="Century Schoolbook"/>
                        </a:defRPr>
                      </a:lvl3pPr>
                      <a:lvl4pPr marL="1600200" indent="-228600">
                        <a:spcBef>
                          <a:spcPct val="20000"/>
                        </a:spcBef>
                        <a:buClr>
                          <a:srgbClr val="EEAAB1"/>
                        </a:buClr>
                        <a:buSzPct val="60000"/>
                        <a:buFont typeface="Wingdings" pitchFamily="2" charset="2"/>
                        <a:defRPr sz="1600">
                          <a:solidFill>
                            <a:schemeClr val="tx1"/>
                          </a:solidFill>
                          <a:latin typeface="Century Schoolbook"/>
                        </a:defRPr>
                      </a:lvl4pPr>
                      <a:lvl5pPr marL="2057400" indent="-228600">
                        <a:spcBef>
                          <a:spcPct val="20000"/>
                        </a:spcBef>
                        <a:buClr>
                          <a:srgbClr val="BDCAE9"/>
                        </a:buClr>
                        <a:buSzPct val="68000"/>
                        <a:buFont typeface="Wingdings 2" pitchFamily="18" charset="2"/>
                        <a:defRPr sz="1400">
                          <a:solidFill>
                            <a:schemeClr val="tx1"/>
                          </a:solidFill>
                          <a:latin typeface="Century Schoolbook"/>
                        </a:defRPr>
                      </a:lvl5pPr>
                      <a:lvl6pPr marL="25146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6pPr>
                      <a:lvl7pPr marL="29718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7pPr>
                      <a:lvl8pPr marL="34290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8pPr>
                      <a:lvl9pPr marL="38862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9pPr>
                    </a:lstStyle>
                    <a:p>
                      <a:pPr marL="0" marR="0" lvl="0" indent="0" algn="r" defTabSz="914400" rtl="0" eaLnBrk="1" fontAlgn="base" latinLnBrk="0" hangingPunct="1">
                        <a:lnSpc>
                          <a:spcPct val="150000"/>
                        </a:lnSpc>
                        <a:spcBef>
                          <a:spcPts val="200"/>
                        </a:spcBef>
                        <a:spcAft>
                          <a:spcPts val="200"/>
                        </a:spcAft>
                        <a:buClrTx/>
                        <a:buSzTx/>
                        <a:buFontTx/>
                        <a:buNone/>
                        <a:tabLst/>
                      </a:pPr>
                      <a:r>
                        <a:rPr kumimoji="0" lang="en-GB" altLang="en-US" sz="1000" b="0" i="0" u="none" strike="noStrike" cap="none" normalizeH="0" baseline="0" dirty="0">
                          <a:ln>
                            <a:noFill/>
                          </a:ln>
                          <a:solidFill>
                            <a:srgbClr val="000000"/>
                          </a:solidFill>
                          <a:effectLst/>
                          <a:latin typeface="Arial Narrow" pitchFamily="34" charset="0"/>
                        </a:rPr>
                        <a:t>June</a:t>
                      </a:r>
                      <a:endParaRPr kumimoji="0" lang="en-GB" altLang="en-US" sz="1000" b="0" i="0" u="none" strike="noStrike" cap="none" normalizeH="0" baseline="0" dirty="0">
                        <a:ln>
                          <a:noFill/>
                        </a:ln>
                        <a:solidFill>
                          <a:srgbClr val="000000"/>
                        </a:solidFill>
                        <a:effectLst/>
                        <a:latin typeface="Arial Narrow" pitchFamily="34" charset="0"/>
                        <a:cs typeface="Times New Roman" pitchFamily="18" charset="0"/>
                      </a:endParaRPr>
                    </a:p>
                  </a:txBody>
                  <a:tcPr marL="46776" marR="46776"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lvl1pPr>
                        <a:spcBef>
                          <a:spcPts val="600"/>
                        </a:spcBef>
                        <a:buClr>
                          <a:schemeClr val="accent1"/>
                        </a:buClr>
                        <a:buSzPct val="70000"/>
                        <a:buFont typeface="Wingdings" pitchFamily="2" charset="2"/>
                        <a:defRPr sz="2000">
                          <a:solidFill>
                            <a:schemeClr val="tx1"/>
                          </a:solidFill>
                          <a:latin typeface="Century Schoolbook"/>
                        </a:defRPr>
                      </a:lvl1pPr>
                      <a:lvl2pPr marL="742950" indent="-285750">
                        <a:spcBef>
                          <a:spcPct val="20000"/>
                        </a:spcBef>
                        <a:buClr>
                          <a:schemeClr val="accent1"/>
                        </a:buClr>
                        <a:buSzPct val="80000"/>
                        <a:buFont typeface="Wingdings 2" pitchFamily="18" charset="2"/>
                        <a:defRPr sz="1900">
                          <a:solidFill>
                            <a:schemeClr val="tx1"/>
                          </a:solidFill>
                          <a:latin typeface="Century Schoolbook"/>
                        </a:defRPr>
                      </a:lvl2pPr>
                      <a:lvl3pPr marL="1143000" indent="-228600">
                        <a:spcBef>
                          <a:spcPct val="20000"/>
                        </a:spcBef>
                        <a:buClr>
                          <a:srgbClr val="C6053D"/>
                        </a:buClr>
                        <a:buSzPct val="60000"/>
                        <a:buFont typeface="Wingdings" pitchFamily="2" charset="2"/>
                        <a:defRPr sz="1600">
                          <a:solidFill>
                            <a:schemeClr val="tx1"/>
                          </a:solidFill>
                          <a:latin typeface="Century Schoolbook"/>
                        </a:defRPr>
                      </a:lvl3pPr>
                      <a:lvl4pPr marL="1600200" indent="-228600">
                        <a:spcBef>
                          <a:spcPct val="20000"/>
                        </a:spcBef>
                        <a:buClr>
                          <a:srgbClr val="EEAAB1"/>
                        </a:buClr>
                        <a:buSzPct val="60000"/>
                        <a:buFont typeface="Wingdings" pitchFamily="2" charset="2"/>
                        <a:defRPr sz="1600">
                          <a:solidFill>
                            <a:schemeClr val="tx1"/>
                          </a:solidFill>
                          <a:latin typeface="Century Schoolbook"/>
                        </a:defRPr>
                      </a:lvl4pPr>
                      <a:lvl5pPr marL="2057400" indent="-228600">
                        <a:spcBef>
                          <a:spcPct val="20000"/>
                        </a:spcBef>
                        <a:buClr>
                          <a:srgbClr val="BDCAE9"/>
                        </a:buClr>
                        <a:buSzPct val="68000"/>
                        <a:buFont typeface="Wingdings 2" pitchFamily="18" charset="2"/>
                        <a:defRPr sz="1400">
                          <a:solidFill>
                            <a:schemeClr val="tx1"/>
                          </a:solidFill>
                          <a:latin typeface="Century Schoolbook"/>
                        </a:defRPr>
                      </a:lvl5pPr>
                      <a:lvl6pPr marL="25146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6pPr>
                      <a:lvl7pPr marL="29718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7pPr>
                      <a:lvl8pPr marL="34290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8pPr>
                      <a:lvl9pPr marL="38862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9p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altLang="en-US" sz="1000" b="0" i="0" u="none" strike="noStrike" kern="1200" cap="none" normalizeH="0" baseline="0" dirty="0">
                          <a:ln>
                            <a:noFill/>
                          </a:ln>
                          <a:solidFill>
                            <a:srgbClr val="000000"/>
                          </a:solidFill>
                          <a:effectLst/>
                          <a:latin typeface="+mn-lt"/>
                          <a:ea typeface="+mn-ea"/>
                          <a:cs typeface="Times New Roman" pitchFamily="18" charset="0"/>
                        </a:rPr>
                        <a:t>57</a:t>
                      </a:r>
                    </a:p>
                  </a:txBody>
                  <a:tcPr marL="68570" marR="6857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57</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55</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56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56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lvl1pPr>
                        <a:spcBef>
                          <a:spcPts val="600"/>
                        </a:spcBef>
                        <a:buClr>
                          <a:schemeClr val="accent1"/>
                        </a:buClr>
                        <a:buSzPct val="70000"/>
                        <a:buFont typeface="Wingdings" pitchFamily="2" charset="2"/>
                        <a:defRPr sz="2000">
                          <a:solidFill>
                            <a:schemeClr val="tx1"/>
                          </a:solidFill>
                          <a:latin typeface="Century Schoolbook"/>
                        </a:defRPr>
                      </a:lvl1pPr>
                      <a:lvl2pPr marL="742950" indent="-285750">
                        <a:spcBef>
                          <a:spcPct val="20000"/>
                        </a:spcBef>
                        <a:buClr>
                          <a:schemeClr val="accent1"/>
                        </a:buClr>
                        <a:buSzPct val="80000"/>
                        <a:buFont typeface="Wingdings 2" pitchFamily="18" charset="2"/>
                        <a:defRPr sz="1900">
                          <a:solidFill>
                            <a:schemeClr val="tx1"/>
                          </a:solidFill>
                          <a:latin typeface="Century Schoolbook"/>
                        </a:defRPr>
                      </a:lvl2pPr>
                      <a:lvl3pPr marL="1143000" indent="-228600">
                        <a:spcBef>
                          <a:spcPct val="20000"/>
                        </a:spcBef>
                        <a:buClr>
                          <a:srgbClr val="C6053D"/>
                        </a:buClr>
                        <a:buSzPct val="60000"/>
                        <a:buFont typeface="Wingdings" pitchFamily="2" charset="2"/>
                        <a:defRPr sz="1600">
                          <a:solidFill>
                            <a:schemeClr val="tx1"/>
                          </a:solidFill>
                          <a:latin typeface="Century Schoolbook"/>
                        </a:defRPr>
                      </a:lvl3pPr>
                      <a:lvl4pPr marL="1600200" indent="-228600">
                        <a:spcBef>
                          <a:spcPct val="20000"/>
                        </a:spcBef>
                        <a:buClr>
                          <a:srgbClr val="EEAAB1"/>
                        </a:buClr>
                        <a:buSzPct val="60000"/>
                        <a:buFont typeface="Wingdings" pitchFamily="2" charset="2"/>
                        <a:defRPr sz="1600">
                          <a:solidFill>
                            <a:schemeClr val="tx1"/>
                          </a:solidFill>
                          <a:latin typeface="Century Schoolbook"/>
                        </a:defRPr>
                      </a:lvl4pPr>
                      <a:lvl5pPr marL="2057400" indent="-228600">
                        <a:spcBef>
                          <a:spcPct val="20000"/>
                        </a:spcBef>
                        <a:buClr>
                          <a:srgbClr val="BDCAE9"/>
                        </a:buClr>
                        <a:buSzPct val="68000"/>
                        <a:buFont typeface="Wingdings 2" pitchFamily="18" charset="2"/>
                        <a:defRPr sz="1400">
                          <a:solidFill>
                            <a:schemeClr val="tx1"/>
                          </a:solidFill>
                          <a:latin typeface="Century Schoolbook"/>
                        </a:defRPr>
                      </a:lvl5pPr>
                      <a:lvl6pPr marL="25146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6pPr>
                      <a:lvl7pPr marL="29718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7pPr>
                      <a:lvl8pPr marL="34290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8pPr>
                      <a:lvl9pPr marL="38862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9p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altLang="en-US" sz="1000" b="0" i="0" u="none" strike="noStrike" kern="1200" cap="none" normalizeH="0" baseline="0" dirty="0">
                          <a:ln>
                            <a:noFill/>
                          </a:ln>
                          <a:solidFill>
                            <a:srgbClr val="000000"/>
                          </a:solidFill>
                          <a:effectLst/>
                          <a:latin typeface="+mn-lt"/>
                          <a:ea typeface="+mn-ea"/>
                          <a:cs typeface="Times New Roman" pitchFamily="18" charset="0"/>
                        </a:rPr>
                        <a:t>57</a:t>
                      </a:r>
                    </a:p>
                  </a:txBody>
                  <a:tcPr marL="68570" marR="6857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58</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58</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59</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60</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lvl1pPr>
                        <a:spcBef>
                          <a:spcPts val="600"/>
                        </a:spcBef>
                        <a:buClr>
                          <a:schemeClr val="accent1"/>
                        </a:buClr>
                        <a:buSzPct val="70000"/>
                        <a:buFont typeface="Wingdings" pitchFamily="2" charset="2"/>
                        <a:defRPr sz="2000">
                          <a:solidFill>
                            <a:schemeClr val="tx1"/>
                          </a:solidFill>
                          <a:latin typeface="Century Schoolbook"/>
                        </a:defRPr>
                      </a:lvl1pPr>
                      <a:lvl2pPr marL="742950" indent="-285750">
                        <a:spcBef>
                          <a:spcPct val="20000"/>
                        </a:spcBef>
                        <a:buClr>
                          <a:schemeClr val="accent1"/>
                        </a:buClr>
                        <a:buSzPct val="80000"/>
                        <a:buFont typeface="Wingdings 2" pitchFamily="18" charset="2"/>
                        <a:defRPr sz="1900">
                          <a:solidFill>
                            <a:schemeClr val="tx1"/>
                          </a:solidFill>
                          <a:latin typeface="Century Schoolbook"/>
                        </a:defRPr>
                      </a:lvl2pPr>
                      <a:lvl3pPr marL="1143000" indent="-228600">
                        <a:spcBef>
                          <a:spcPct val="20000"/>
                        </a:spcBef>
                        <a:buClr>
                          <a:srgbClr val="C6053D"/>
                        </a:buClr>
                        <a:buSzPct val="60000"/>
                        <a:buFont typeface="Wingdings" pitchFamily="2" charset="2"/>
                        <a:defRPr sz="1600">
                          <a:solidFill>
                            <a:schemeClr val="tx1"/>
                          </a:solidFill>
                          <a:latin typeface="Century Schoolbook"/>
                        </a:defRPr>
                      </a:lvl3pPr>
                      <a:lvl4pPr marL="1600200" indent="-228600">
                        <a:spcBef>
                          <a:spcPct val="20000"/>
                        </a:spcBef>
                        <a:buClr>
                          <a:srgbClr val="EEAAB1"/>
                        </a:buClr>
                        <a:buSzPct val="60000"/>
                        <a:buFont typeface="Wingdings" pitchFamily="2" charset="2"/>
                        <a:defRPr sz="1600">
                          <a:solidFill>
                            <a:schemeClr val="tx1"/>
                          </a:solidFill>
                          <a:latin typeface="Century Schoolbook"/>
                        </a:defRPr>
                      </a:lvl4pPr>
                      <a:lvl5pPr marL="2057400" indent="-228600">
                        <a:spcBef>
                          <a:spcPct val="20000"/>
                        </a:spcBef>
                        <a:buClr>
                          <a:srgbClr val="BDCAE9"/>
                        </a:buClr>
                        <a:buSzPct val="68000"/>
                        <a:buFont typeface="Wingdings 2" pitchFamily="18" charset="2"/>
                        <a:defRPr sz="1400">
                          <a:solidFill>
                            <a:schemeClr val="tx1"/>
                          </a:solidFill>
                          <a:latin typeface="Century Schoolbook"/>
                        </a:defRPr>
                      </a:lvl5pPr>
                      <a:lvl6pPr marL="25146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6pPr>
                      <a:lvl7pPr marL="29718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7pPr>
                      <a:lvl8pPr marL="34290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8pPr>
                      <a:lvl9pPr marL="38862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9p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altLang="en-US" sz="1000" b="0" i="0" u="none" strike="noStrike" kern="1200" cap="none" normalizeH="0" baseline="0" dirty="0">
                          <a:ln>
                            <a:noFill/>
                          </a:ln>
                          <a:solidFill>
                            <a:srgbClr val="000000"/>
                          </a:solidFill>
                          <a:effectLst/>
                          <a:latin typeface="+mn-lt"/>
                          <a:ea typeface="+mn-ea"/>
                          <a:cs typeface="Times New Roman" pitchFamily="18" charset="0"/>
                        </a:rPr>
                        <a:t>46</a:t>
                      </a:r>
                    </a:p>
                  </a:txBody>
                  <a:tcPr marL="68570" marR="6857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45</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49</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53</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51</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lvl1pPr>
                        <a:spcBef>
                          <a:spcPts val="600"/>
                        </a:spcBef>
                        <a:buClr>
                          <a:schemeClr val="accent1"/>
                        </a:buClr>
                        <a:buSzPct val="70000"/>
                        <a:buFont typeface="Wingdings" pitchFamily="2" charset="2"/>
                        <a:defRPr sz="2000">
                          <a:solidFill>
                            <a:schemeClr val="tx1"/>
                          </a:solidFill>
                          <a:latin typeface="Century Schoolbook"/>
                        </a:defRPr>
                      </a:lvl1pPr>
                      <a:lvl2pPr marL="742950" indent="-285750">
                        <a:spcBef>
                          <a:spcPct val="20000"/>
                        </a:spcBef>
                        <a:buClr>
                          <a:schemeClr val="accent1"/>
                        </a:buClr>
                        <a:buSzPct val="80000"/>
                        <a:buFont typeface="Wingdings 2" pitchFamily="18" charset="2"/>
                        <a:defRPr sz="1900">
                          <a:solidFill>
                            <a:schemeClr val="tx1"/>
                          </a:solidFill>
                          <a:latin typeface="Century Schoolbook"/>
                        </a:defRPr>
                      </a:lvl2pPr>
                      <a:lvl3pPr marL="1143000" indent="-228600">
                        <a:spcBef>
                          <a:spcPct val="20000"/>
                        </a:spcBef>
                        <a:buClr>
                          <a:srgbClr val="C6053D"/>
                        </a:buClr>
                        <a:buSzPct val="60000"/>
                        <a:buFont typeface="Wingdings" pitchFamily="2" charset="2"/>
                        <a:defRPr sz="1600">
                          <a:solidFill>
                            <a:schemeClr val="tx1"/>
                          </a:solidFill>
                          <a:latin typeface="Century Schoolbook"/>
                        </a:defRPr>
                      </a:lvl3pPr>
                      <a:lvl4pPr marL="1600200" indent="-228600">
                        <a:spcBef>
                          <a:spcPct val="20000"/>
                        </a:spcBef>
                        <a:buClr>
                          <a:srgbClr val="EEAAB1"/>
                        </a:buClr>
                        <a:buSzPct val="60000"/>
                        <a:buFont typeface="Wingdings" pitchFamily="2" charset="2"/>
                        <a:defRPr sz="1600">
                          <a:solidFill>
                            <a:schemeClr val="tx1"/>
                          </a:solidFill>
                          <a:latin typeface="Century Schoolbook"/>
                        </a:defRPr>
                      </a:lvl4pPr>
                      <a:lvl5pPr marL="2057400" indent="-228600">
                        <a:spcBef>
                          <a:spcPct val="20000"/>
                        </a:spcBef>
                        <a:buClr>
                          <a:srgbClr val="BDCAE9"/>
                        </a:buClr>
                        <a:buSzPct val="68000"/>
                        <a:buFont typeface="Wingdings 2" pitchFamily="18" charset="2"/>
                        <a:defRPr sz="1400">
                          <a:solidFill>
                            <a:schemeClr val="tx1"/>
                          </a:solidFill>
                          <a:latin typeface="Century Schoolbook"/>
                        </a:defRPr>
                      </a:lvl5pPr>
                      <a:lvl6pPr marL="25146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6pPr>
                      <a:lvl7pPr marL="29718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7pPr>
                      <a:lvl8pPr marL="34290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8pPr>
                      <a:lvl9pPr marL="38862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9p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altLang="en-US" sz="1000" b="0" i="0" u="none" strike="noStrike" kern="1200" cap="none" normalizeH="0" baseline="0" dirty="0">
                          <a:ln>
                            <a:noFill/>
                          </a:ln>
                          <a:solidFill>
                            <a:srgbClr val="000000"/>
                          </a:solidFill>
                          <a:effectLst/>
                          <a:latin typeface="+mn-lt"/>
                          <a:ea typeface="+mn-ea"/>
                          <a:cs typeface="Times New Roman" pitchFamily="18" charset="0"/>
                        </a:rPr>
                        <a:t>48</a:t>
                      </a:r>
                    </a:p>
                  </a:txBody>
                  <a:tcPr marL="68570" marR="6857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46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45</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50</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52</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lvl1pPr>
                        <a:spcBef>
                          <a:spcPts val="600"/>
                        </a:spcBef>
                        <a:buClr>
                          <a:schemeClr val="accent1"/>
                        </a:buClr>
                        <a:buSzPct val="70000"/>
                        <a:buFont typeface="Wingdings" pitchFamily="2" charset="2"/>
                        <a:defRPr sz="2000">
                          <a:solidFill>
                            <a:schemeClr val="tx1"/>
                          </a:solidFill>
                          <a:latin typeface="Century Schoolbook"/>
                        </a:defRPr>
                      </a:lvl1pPr>
                      <a:lvl2pPr marL="742950" indent="-285750">
                        <a:spcBef>
                          <a:spcPct val="20000"/>
                        </a:spcBef>
                        <a:buClr>
                          <a:schemeClr val="accent1"/>
                        </a:buClr>
                        <a:buSzPct val="80000"/>
                        <a:buFont typeface="Wingdings 2" pitchFamily="18" charset="2"/>
                        <a:defRPr sz="1900">
                          <a:solidFill>
                            <a:schemeClr val="tx1"/>
                          </a:solidFill>
                          <a:latin typeface="Century Schoolbook"/>
                        </a:defRPr>
                      </a:lvl2pPr>
                      <a:lvl3pPr marL="1143000" indent="-228600">
                        <a:spcBef>
                          <a:spcPct val="20000"/>
                        </a:spcBef>
                        <a:buClr>
                          <a:srgbClr val="C6053D"/>
                        </a:buClr>
                        <a:buSzPct val="60000"/>
                        <a:buFont typeface="Wingdings" pitchFamily="2" charset="2"/>
                        <a:defRPr sz="1600">
                          <a:solidFill>
                            <a:schemeClr val="tx1"/>
                          </a:solidFill>
                          <a:latin typeface="Century Schoolbook"/>
                        </a:defRPr>
                      </a:lvl3pPr>
                      <a:lvl4pPr marL="1600200" indent="-228600">
                        <a:spcBef>
                          <a:spcPct val="20000"/>
                        </a:spcBef>
                        <a:buClr>
                          <a:srgbClr val="EEAAB1"/>
                        </a:buClr>
                        <a:buSzPct val="60000"/>
                        <a:buFont typeface="Wingdings" pitchFamily="2" charset="2"/>
                        <a:defRPr sz="1600">
                          <a:solidFill>
                            <a:schemeClr val="tx1"/>
                          </a:solidFill>
                          <a:latin typeface="Century Schoolbook"/>
                        </a:defRPr>
                      </a:lvl4pPr>
                      <a:lvl5pPr marL="2057400" indent="-228600">
                        <a:spcBef>
                          <a:spcPct val="20000"/>
                        </a:spcBef>
                        <a:buClr>
                          <a:srgbClr val="BDCAE9"/>
                        </a:buClr>
                        <a:buSzPct val="68000"/>
                        <a:buFont typeface="Wingdings 2" pitchFamily="18" charset="2"/>
                        <a:defRPr sz="1400">
                          <a:solidFill>
                            <a:schemeClr val="tx1"/>
                          </a:solidFill>
                          <a:latin typeface="Century Schoolbook"/>
                        </a:defRPr>
                      </a:lvl5pPr>
                      <a:lvl6pPr marL="25146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6pPr>
                      <a:lvl7pPr marL="29718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7pPr>
                      <a:lvl8pPr marL="34290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8pPr>
                      <a:lvl9pPr marL="38862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9p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altLang="en-US" sz="1000" b="0" i="0" u="none" strike="noStrike" kern="1200" cap="none" normalizeH="0" baseline="0" dirty="0">
                          <a:ln>
                            <a:noFill/>
                          </a:ln>
                          <a:solidFill>
                            <a:srgbClr val="000000"/>
                          </a:solidFill>
                          <a:effectLst/>
                          <a:latin typeface="+mn-lt"/>
                          <a:ea typeface="+mn-ea"/>
                          <a:cs typeface="Times New Roman" pitchFamily="18" charset="0"/>
                        </a:rPr>
                        <a:t>56</a:t>
                      </a:r>
                    </a:p>
                  </a:txBody>
                  <a:tcPr marL="68570" marR="6857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56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55</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56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56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extLst>
                  <a:ext uri="{0D108BD9-81ED-4DB2-BD59-A6C34878D82A}">
                    <a16:rowId xmlns:a16="http://schemas.microsoft.com/office/drawing/2014/main" val="10009"/>
                  </a:ext>
                </a:extLst>
              </a:tr>
              <a:tr h="379551">
                <a:tc>
                  <a:txBody>
                    <a:bodyPr/>
                    <a:lstStyle>
                      <a:lvl1pPr>
                        <a:spcBef>
                          <a:spcPts val="600"/>
                        </a:spcBef>
                        <a:buClr>
                          <a:schemeClr val="accent1"/>
                        </a:buClr>
                        <a:buSzPct val="70000"/>
                        <a:buFont typeface="Wingdings" pitchFamily="2" charset="2"/>
                        <a:defRPr sz="2000">
                          <a:solidFill>
                            <a:schemeClr val="tx1"/>
                          </a:solidFill>
                          <a:latin typeface="Century Schoolbook"/>
                        </a:defRPr>
                      </a:lvl1pPr>
                      <a:lvl2pPr marL="742950" indent="-285750">
                        <a:spcBef>
                          <a:spcPct val="20000"/>
                        </a:spcBef>
                        <a:buClr>
                          <a:schemeClr val="accent1"/>
                        </a:buClr>
                        <a:buSzPct val="80000"/>
                        <a:buFont typeface="Wingdings 2" pitchFamily="18" charset="2"/>
                        <a:defRPr sz="1900">
                          <a:solidFill>
                            <a:schemeClr val="tx1"/>
                          </a:solidFill>
                          <a:latin typeface="Century Schoolbook"/>
                        </a:defRPr>
                      </a:lvl2pPr>
                      <a:lvl3pPr marL="1143000" indent="-228600">
                        <a:spcBef>
                          <a:spcPct val="20000"/>
                        </a:spcBef>
                        <a:buClr>
                          <a:srgbClr val="C6053D"/>
                        </a:buClr>
                        <a:buSzPct val="60000"/>
                        <a:buFont typeface="Wingdings" pitchFamily="2" charset="2"/>
                        <a:defRPr sz="1600">
                          <a:solidFill>
                            <a:schemeClr val="tx1"/>
                          </a:solidFill>
                          <a:latin typeface="Century Schoolbook"/>
                        </a:defRPr>
                      </a:lvl3pPr>
                      <a:lvl4pPr marL="1600200" indent="-228600">
                        <a:spcBef>
                          <a:spcPct val="20000"/>
                        </a:spcBef>
                        <a:buClr>
                          <a:srgbClr val="EEAAB1"/>
                        </a:buClr>
                        <a:buSzPct val="60000"/>
                        <a:buFont typeface="Wingdings" pitchFamily="2" charset="2"/>
                        <a:defRPr sz="1600">
                          <a:solidFill>
                            <a:schemeClr val="tx1"/>
                          </a:solidFill>
                          <a:latin typeface="Century Schoolbook"/>
                        </a:defRPr>
                      </a:lvl4pPr>
                      <a:lvl5pPr marL="2057400" indent="-228600">
                        <a:spcBef>
                          <a:spcPct val="20000"/>
                        </a:spcBef>
                        <a:buClr>
                          <a:srgbClr val="BDCAE9"/>
                        </a:buClr>
                        <a:buSzPct val="68000"/>
                        <a:buFont typeface="Wingdings 2" pitchFamily="18" charset="2"/>
                        <a:defRPr sz="1400">
                          <a:solidFill>
                            <a:schemeClr val="tx1"/>
                          </a:solidFill>
                          <a:latin typeface="Century Schoolbook"/>
                        </a:defRPr>
                      </a:lvl5pPr>
                      <a:lvl6pPr marL="25146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6pPr>
                      <a:lvl7pPr marL="29718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7pPr>
                      <a:lvl8pPr marL="34290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8pPr>
                      <a:lvl9pPr marL="38862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9pPr>
                    </a:lstStyle>
                    <a:p>
                      <a:pPr marL="0" marR="0" lvl="0" indent="0" algn="r" defTabSz="914400" rtl="0" eaLnBrk="1" fontAlgn="base" latinLnBrk="0" hangingPunct="1">
                        <a:lnSpc>
                          <a:spcPct val="150000"/>
                        </a:lnSpc>
                        <a:spcBef>
                          <a:spcPts val="200"/>
                        </a:spcBef>
                        <a:spcAft>
                          <a:spcPts val="200"/>
                        </a:spcAft>
                        <a:buClrTx/>
                        <a:buSzTx/>
                        <a:buFontTx/>
                        <a:buNone/>
                        <a:tabLst/>
                      </a:pPr>
                      <a:r>
                        <a:rPr kumimoji="0" lang="en-GB" altLang="en-US" sz="1000" b="0" i="0" u="none" strike="noStrike" cap="none" normalizeH="0" baseline="0" dirty="0">
                          <a:ln>
                            <a:noFill/>
                          </a:ln>
                          <a:solidFill>
                            <a:srgbClr val="000000"/>
                          </a:solidFill>
                          <a:effectLst/>
                          <a:latin typeface="Arial Narrow" pitchFamily="34" charset="0"/>
                        </a:rPr>
                        <a:t>July</a:t>
                      </a:r>
                      <a:endParaRPr kumimoji="0" lang="en-GB" altLang="en-US" sz="1000" b="0" i="0" u="none" strike="noStrike" cap="none" normalizeH="0" baseline="0" dirty="0">
                        <a:ln>
                          <a:noFill/>
                        </a:ln>
                        <a:solidFill>
                          <a:srgbClr val="000000"/>
                        </a:solidFill>
                        <a:effectLst/>
                        <a:latin typeface="Arial Narrow" pitchFamily="34" charset="0"/>
                        <a:cs typeface="Times New Roman" pitchFamily="18" charset="0"/>
                      </a:endParaRPr>
                    </a:p>
                  </a:txBody>
                  <a:tcPr marL="46776" marR="46776"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lvl1pPr>
                        <a:spcBef>
                          <a:spcPts val="600"/>
                        </a:spcBef>
                        <a:buClr>
                          <a:schemeClr val="accent1"/>
                        </a:buClr>
                        <a:buSzPct val="70000"/>
                        <a:buFont typeface="Wingdings" pitchFamily="2" charset="2"/>
                        <a:defRPr sz="2000">
                          <a:solidFill>
                            <a:schemeClr val="tx1"/>
                          </a:solidFill>
                          <a:latin typeface="Century Schoolbook"/>
                        </a:defRPr>
                      </a:lvl1pPr>
                      <a:lvl2pPr marL="742950" indent="-285750">
                        <a:spcBef>
                          <a:spcPct val="20000"/>
                        </a:spcBef>
                        <a:buClr>
                          <a:schemeClr val="accent1"/>
                        </a:buClr>
                        <a:buSzPct val="80000"/>
                        <a:buFont typeface="Wingdings 2" pitchFamily="18" charset="2"/>
                        <a:defRPr sz="1900">
                          <a:solidFill>
                            <a:schemeClr val="tx1"/>
                          </a:solidFill>
                          <a:latin typeface="Century Schoolbook"/>
                        </a:defRPr>
                      </a:lvl2pPr>
                      <a:lvl3pPr marL="1143000" indent="-228600">
                        <a:spcBef>
                          <a:spcPct val="20000"/>
                        </a:spcBef>
                        <a:buClr>
                          <a:srgbClr val="C6053D"/>
                        </a:buClr>
                        <a:buSzPct val="60000"/>
                        <a:buFont typeface="Wingdings" pitchFamily="2" charset="2"/>
                        <a:defRPr sz="1600">
                          <a:solidFill>
                            <a:schemeClr val="tx1"/>
                          </a:solidFill>
                          <a:latin typeface="Century Schoolbook"/>
                        </a:defRPr>
                      </a:lvl3pPr>
                      <a:lvl4pPr marL="1600200" indent="-228600">
                        <a:spcBef>
                          <a:spcPct val="20000"/>
                        </a:spcBef>
                        <a:buClr>
                          <a:srgbClr val="EEAAB1"/>
                        </a:buClr>
                        <a:buSzPct val="60000"/>
                        <a:buFont typeface="Wingdings" pitchFamily="2" charset="2"/>
                        <a:defRPr sz="1600">
                          <a:solidFill>
                            <a:schemeClr val="tx1"/>
                          </a:solidFill>
                          <a:latin typeface="Century Schoolbook"/>
                        </a:defRPr>
                      </a:lvl4pPr>
                      <a:lvl5pPr marL="2057400" indent="-228600">
                        <a:spcBef>
                          <a:spcPct val="20000"/>
                        </a:spcBef>
                        <a:buClr>
                          <a:srgbClr val="BDCAE9"/>
                        </a:buClr>
                        <a:buSzPct val="68000"/>
                        <a:buFont typeface="Wingdings 2" pitchFamily="18" charset="2"/>
                        <a:defRPr sz="1400">
                          <a:solidFill>
                            <a:schemeClr val="tx1"/>
                          </a:solidFill>
                          <a:latin typeface="Century Schoolbook"/>
                        </a:defRPr>
                      </a:lvl5pPr>
                      <a:lvl6pPr marL="25146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6pPr>
                      <a:lvl7pPr marL="29718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7pPr>
                      <a:lvl8pPr marL="34290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8pPr>
                      <a:lvl9pPr marL="38862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9p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altLang="en-US" sz="1000" b="0" i="0" u="none" strike="noStrike" kern="1200" cap="none" normalizeH="0" baseline="0" dirty="0">
                          <a:ln>
                            <a:noFill/>
                          </a:ln>
                          <a:solidFill>
                            <a:srgbClr val="000000"/>
                          </a:solidFill>
                          <a:effectLst/>
                          <a:latin typeface="+mn-lt"/>
                          <a:ea typeface="+mn-ea"/>
                          <a:cs typeface="Times New Roman" pitchFamily="18" charset="0"/>
                        </a:rPr>
                        <a:t>55</a:t>
                      </a:r>
                    </a:p>
                  </a:txBody>
                  <a:tcPr marL="68570" marR="6857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60</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60</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60</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61</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lvl1pPr>
                        <a:spcBef>
                          <a:spcPts val="600"/>
                        </a:spcBef>
                        <a:buClr>
                          <a:schemeClr val="accent1"/>
                        </a:buClr>
                        <a:buSzPct val="70000"/>
                        <a:buFont typeface="Wingdings" pitchFamily="2" charset="2"/>
                        <a:defRPr sz="2000">
                          <a:solidFill>
                            <a:schemeClr val="tx1"/>
                          </a:solidFill>
                          <a:latin typeface="Century Schoolbook"/>
                        </a:defRPr>
                      </a:lvl1pPr>
                      <a:lvl2pPr marL="742950" indent="-285750">
                        <a:spcBef>
                          <a:spcPct val="20000"/>
                        </a:spcBef>
                        <a:buClr>
                          <a:schemeClr val="accent1"/>
                        </a:buClr>
                        <a:buSzPct val="80000"/>
                        <a:buFont typeface="Wingdings 2" pitchFamily="18" charset="2"/>
                        <a:defRPr sz="1900">
                          <a:solidFill>
                            <a:schemeClr val="tx1"/>
                          </a:solidFill>
                          <a:latin typeface="Century Schoolbook"/>
                        </a:defRPr>
                      </a:lvl2pPr>
                      <a:lvl3pPr marL="1143000" indent="-228600">
                        <a:spcBef>
                          <a:spcPct val="20000"/>
                        </a:spcBef>
                        <a:buClr>
                          <a:srgbClr val="C6053D"/>
                        </a:buClr>
                        <a:buSzPct val="60000"/>
                        <a:buFont typeface="Wingdings" pitchFamily="2" charset="2"/>
                        <a:defRPr sz="1600">
                          <a:solidFill>
                            <a:schemeClr val="tx1"/>
                          </a:solidFill>
                          <a:latin typeface="Century Schoolbook"/>
                        </a:defRPr>
                      </a:lvl3pPr>
                      <a:lvl4pPr marL="1600200" indent="-228600">
                        <a:spcBef>
                          <a:spcPct val="20000"/>
                        </a:spcBef>
                        <a:buClr>
                          <a:srgbClr val="EEAAB1"/>
                        </a:buClr>
                        <a:buSzPct val="60000"/>
                        <a:buFont typeface="Wingdings" pitchFamily="2" charset="2"/>
                        <a:defRPr sz="1600">
                          <a:solidFill>
                            <a:schemeClr val="tx1"/>
                          </a:solidFill>
                          <a:latin typeface="Century Schoolbook"/>
                        </a:defRPr>
                      </a:lvl4pPr>
                      <a:lvl5pPr marL="2057400" indent="-228600">
                        <a:spcBef>
                          <a:spcPct val="20000"/>
                        </a:spcBef>
                        <a:buClr>
                          <a:srgbClr val="BDCAE9"/>
                        </a:buClr>
                        <a:buSzPct val="68000"/>
                        <a:buFont typeface="Wingdings 2" pitchFamily="18" charset="2"/>
                        <a:defRPr sz="1400">
                          <a:solidFill>
                            <a:schemeClr val="tx1"/>
                          </a:solidFill>
                          <a:latin typeface="Century Schoolbook"/>
                        </a:defRPr>
                      </a:lvl5pPr>
                      <a:lvl6pPr marL="25146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6pPr>
                      <a:lvl7pPr marL="29718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7pPr>
                      <a:lvl8pPr marL="34290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8pPr>
                      <a:lvl9pPr marL="38862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9p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altLang="en-US" sz="1000" b="0" i="0" u="none" strike="noStrike" kern="1200" cap="none" normalizeH="0" baseline="0" dirty="0">
                          <a:ln>
                            <a:noFill/>
                          </a:ln>
                          <a:solidFill>
                            <a:srgbClr val="000000"/>
                          </a:solidFill>
                          <a:effectLst/>
                          <a:latin typeface="+mn-lt"/>
                          <a:ea typeface="+mn-ea"/>
                          <a:cs typeface="Times New Roman" pitchFamily="18" charset="0"/>
                        </a:rPr>
                        <a:t>58</a:t>
                      </a:r>
                    </a:p>
                  </a:txBody>
                  <a:tcPr marL="68570" marR="6857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63</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63</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63</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66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lvl1pPr>
                        <a:spcBef>
                          <a:spcPts val="600"/>
                        </a:spcBef>
                        <a:buClr>
                          <a:schemeClr val="accent1"/>
                        </a:buClr>
                        <a:buSzPct val="70000"/>
                        <a:buFont typeface="Wingdings" pitchFamily="2" charset="2"/>
                        <a:defRPr sz="2000">
                          <a:solidFill>
                            <a:schemeClr val="tx1"/>
                          </a:solidFill>
                          <a:latin typeface="Century Schoolbook"/>
                        </a:defRPr>
                      </a:lvl1pPr>
                      <a:lvl2pPr marL="742950" indent="-285750">
                        <a:spcBef>
                          <a:spcPct val="20000"/>
                        </a:spcBef>
                        <a:buClr>
                          <a:schemeClr val="accent1"/>
                        </a:buClr>
                        <a:buSzPct val="80000"/>
                        <a:buFont typeface="Wingdings 2" pitchFamily="18" charset="2"/>
                        <a:defRPr sz="1900">
                          <a:solidFill>
                            <a:schemeClr val="tx1"/>
                          </a:solidFill>
                          <a:latin typeface="Century Schoolbook"/>
                        </a:defRPr>
                      </a:lvl2pPr>
                      <a:lvl3pPr marL="1143000" indent="-228600">
                        <a:spcBef>
                          <a:spcPct val="20000"/>
                        </a:spcBef>
                        <a:buClr>
                          <a:srgbClr val="C6053D"/>
                        </a:buClr>
                        <a:buSzPct val="60000"/>
                        <a:buFont typeface="Wingdings" pitchFamily="2" charset="2"/>
                        <a:defRPr sz="1600">
                          <a:solidFill>
                            <a:schemeClr val="tx1"/>
                          </a:solidFill>
                          <a:latin typeface="Century Schoolbook"/>
                        </a:defRPr>
                      </a:lvl3pPr>
                      <a:lvl4pPr marL="1600200" indent="-228600">
                        <a:spcBef>
                          <a:spcPct val="20000"/>
                        </a:spcBef>
                        <a:buClr>
                          <a:srgbClr val="EEAAB1"/>
                        </a:buClr>
                        <a:buSzPct val="60000"/>
                        <a:buFont typeface="Wingdings" pitchFamily="2" charset="2"/>
                        <a:defRPr sz="1600">
                          <a:solidFill>
                            <a:schemeClr val="tx1"/>
                          </a:solidFill>
                          <a:latin typeface="Century Schoolbook"/>
                        </a:defRPr>
                      </a:lvl4pPr>
                      <a:lvl5pPr marL="2057400" indent="-228600">
                        <a:spcBef>
                          <a:spcPct val="20000"/>
                        </a:spcBef>
                        <a:buClr>
                          <a:srgbClr val="BDCAE9"/>
                        </a:buClr>
                        <a:buSzPct val="68000"/>
                        <a:buFont typeface="Wingdings 2" pitchFamily="18" charset="2"/>
                        <a:defRPr sz="1400">
                          <a:solidFill>
                            <a:schemeClr val="tx1"/>
                          </a:solidFill>
                          <a:latin typeface="Century Schoolbook"/>
                        </a:defRPr>
                      </a:lvl5pPr>
                      <a:lvl6pPr marL="25146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6pPr>
                      <a:lvl7pPr marL="29718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7pPr>
                      <a:lvl8pPr marL="34290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8pPr>
                      <a:lvl9pPr marL="38862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9p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altLang="en-US" sz="1000" b="0" i="0" u="none" strike="noStrike" kern="1200" cap="none" normalizeH="0" baseline="0" dirty="0">
                          <a:ln>
                            <a:noFill/>
                          </a:ln>
                          <a:solidFill>
                            <a:srgbClr val="000000"/>
                          </a:solidFill>
                          <a:effectLst/>
                          <a:latin typeface="+mn-lt"/>
                          <a:ea typeface="+mn-ea"/>
                          <a:cs typeface="Times New Roman" pitchFamily="18" charset="0"/>
                        </a:rPr>
                        <a:t>45</a:t>
                      </a:r>
                    </a:p>
                  </a:txBody>
                  <a:tcPr marL="68570" marR="6857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54</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55</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58</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58</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lvl1pPr>
                        <a:spcBef>
                          <a:spcPts val="600"/>
                        </a:spcBef>
                        <a:buClr>
                          <a:schemeClr val="accent1"/>
                        </a:buClr>
                        <a:buSzPct val="70000"/>
                        <a:buFont typeface="Wingdings" pitchFamily="2" charset="2"/>
                        <a:defRPr sz="2000">
                          <a:solidFill>
                            <a:schemeClr val="tx1"/>
                          </a:solidFill>
                          <a:latin typeface="Century Schoolbook"/>
                        </a:defRPr>
                      </a:lvl1pPr>
                      <a:lvl2pPr marL="742950" indent="-285750">
                        <a:spcBef>
                          <a:spcPct val="20000"/>
                        </a:spcBef>
                        <a:buClr>
                          <a:schemeClr val="accent1"/>
                        </a:buClr>
                        <a:buSzPct val="80000"/>
                        <a:buFont typeface="Wingdings 2" pitchFamily="18" charset="2"/>
                        <a:defRPr sz="1900">
                          <a:solidFill>
                            <a:schemeClr val="tx1"/>
                          </a:solidFill>
                          <a:latin typeface="Century Schoolbook"/>
                        </a:defRPr>
                      </a:lvl2pPr>
                      <a:lvl3pPr marL="1143000" indent="-228600">
                        <a:spcBef>
                          <a:spcPct val="20000"/>
                        </a:spcBef>
                        <a:buClr>
                          <a:srgbClr val="C6053D"/>
                        </a:buClr>
                        <a:buSzPct val="60000"/>
                        <a:buFont typeface="Wingdings" pitchFamily="2" charset="2"/>
                        <a:defRPr sz="1600">
                          <a:solidFill>
                            <a:schemeClr val="tx1"/>
                          </a:solidFill>
                          <a:latin typeface="Century Schoolbook"/>
                        </a:defRPr>
                      </a:lvl3pPr>
                      <a:lvl4pPr marL="1600200" indent="-228600">
                        <a:spcBef>
                          <a:spcPct val="20000"/>
                        </a:spcBef>
                        <a:buClr>
                          <a:srgbClr val="EEAAB1"/>
                        </a:buClr>
                        <a:buSzPct val="60000"/>
                        <a:buFont typeface="Wingdings" pitchFamily="2" charset="2"/>
                        <a:defRPr sz="1600">
                          <a:solidFill>
                            <a:schemeClr val="tx1"/>
                          </a:solidFill>
                          <a:latin typeface="Century Schoolbook"/>
                        </a:defRPr>
                      </a:lvl4pPr>
                      <a:lvl5pPr marL="2057400" indent="-228600">
                        <a:spcBef>
                          <a:spcPct val="20000"/>
                        </a:spcBef>
                        <a:buClr>
                          <a:srgbClr val="BDCAE9"/>
                        </a:buClr>
                        <a:buSzPct val="68000"/>
                        <a:buFont typeface="Wingdings 2" pitchFamily="18" charset="2"/>
                        <a:defRPr sz="1400">
                          <a:solidFill>
                            <a:schemeClr val="tx1"/>
                          </a:solidFill>
                          <a:latin typeface="Century Schoolbook"/>
                        </a:defRPr>
                      </a:lvl5pPr>
                      <a:lvl6pPr marL="25146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6pPr>
                      <a:lvl7pPr marL="29718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7pPr>
                      <a:lvl8pPr marL="34290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8pPr>
                      <a:lvl9pPr marL="38862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9p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altLang="en-US" sz="1000" b="0" i="0" u="none" strike="noStrike" kern="1200" cap="none" normalizeH="0" baseline="0" dirty="0">
                          <a:ln>
                            <a:noFill/>
                          </a:ln>
                          <a:solidFill>
                            <a:srgbClr val="000000"/>
                          </a:solidFill>
                          <a:effectLst/>
                          <a:latin typeface="+mn-lt"/>
                          <a:ea typeface="+mn-ea"/>
                          <a:cs typeface="Times New Roman" pitchFamily="18" charset="0"/>
                        </a:rPr>
                        <a:t>54</a:t>
                      </a:r>
                    </a:p>
                  </a:txBody>
                  <a:tcPr marL="68570" marR="6857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46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40</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51</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63</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lvl1pPr>
                        <a:spcBef>
                          <a:spcPts val="600"/>
                        </a:spcBef>
                        <a:buClr>
                          <a:schemeClr val="accent1"/>
                        </a:buClr>
                        <a:buSzPct val="70000"/>
                        <a:buFont typeface="Wingdings" pitchFamily="2" charset="2"/>
                        <a:defRPr sz="2000">
                          <a:solidFill>
                            <a:schemeClr val="tx1"/>
                          </a:solidFill>
                          <a:latin typeface="Century Schoolbook"/>
                        </a:defRPr>
                      </a:lvl1pPr>
                      <a:lvl2pPr marL="742950" indent="-285750">
                        <a:spcBef>
                          <a:spcPct val="20000"/>
                        </a:spcBef>
                        <a:buClr>
                          <a:schemeClr val="accent1"/>
                        </a:buClr>
                        <a:buSzPct val="80000"/>
                        <a:buFont typeface="Wingdings 2" pitchFamily="18" charset="2"/>
                        <a:defRPr sz="1900">
                          <a:solidFill>
                            <a:schemeClr val="tx1"/>
                          </a:solidFill>
                          <a:latin typeface="Century Schoolbook"/>
                        </a:defRPr>
                      </a:lvl2pPr>
                      <a:lvl3pPr marL="1143000" indent="-228600">
                        <a:spcBef>
                          <a:spcPct val="20000"/>
                        </a:spcBef>
                        <a:buClr>
                          <a:srgbClr val="C6053D"/>
                        </a:buClr>
                        <a:buSzPct val="60000"/>
                        <a:buFont typeface="Wingdings" pitchFamily="2" charset="2"/>
                        <a:defRPr sz="1600">
                          <a:solidFill>
                            <a:schemeClr val="tx1"/>
                          </a:solidFill>
                          <a:latin typeface="Century Schoolbook"/>
                        </a:defRPr>
                      </a:lvl3pPr>
                      <a:lvl4pPr marL="1600200" indent="-228600">
                        <a:spcBef>
                          <a:spcPct val="20000"/>
                        </a:spcBef>
                        <a:buClr>
                          <a:srgbClr val="EEAAB1"/>
                        </a:buClr>
                        <a:buSzPct val="60000"/>
                        <a:buFont typeface="Wingdings" pitchFamily="2" charset="2"/>
                        <a:defRPr sz="1600">
                          <a:solidFill>
                            <a:schemeClr val="tx1"/>
                          </a:solidFill>
                          <a:latin typeface="Century Schoolbook"/>
                        </a:defRPr>
                      </a:lvl4pPr>
                      <a:lvl5pPr marL="2057400" indent="-228600">
                        <a:spcBef>
                          <a:spcPct val="20000"/>
                        </a:spcBef>
                        <a:buClr>
                          <a:srgbClr val="BDCAE9"/>
                        </a:buClr>
                        <a:buSzPct val="68000"/>
                        <a:buFont typeface="Wingdings 2" pitchFamily="18" charset="2"/>
                        <a:defRPr sz="1400">
                          <a:solidFill>
                            <a:schemeClr val="tx1"/>
                          </a:solidFill>
                          <a:latin typeface="Century Schoolbook"/>
                        </a:defRPr>
                      </a:lvl5pPr>
                      <a:lvl6pPr marL="25146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6pPr>
                      <a:lvl7pPr marL="29718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7pPr>
                      <a:lvl8pPr marL="34290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8pPr>
                      <a:lvl9pPr marL="38862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9p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altLang="en-US" sz="1000" b="0" i="0" u="none" strike="noStrike" kern="1200" cap="none" normalizeH="0" baseline="0" dirty="0">
                          <a:ln>
                            <a:noFill/>
                          </a:ln>
                          <a:solidFill>
                            <a:srgbClr val="000000"/>
                          </a:solidFill>
                          <a:effectLst/>
                          <a:latin typeface="+mn-lt"/>
                          <a:ea typeface="+mn-ea"/>
                          <a:cs typeface="Times New Roman" pitchFamily="18" charset="0"/>
                        </a:rPr>
                        <a:t>55</a:t>
                      </a:r>
                    </a:p>
                  </a:txBody>
                  <a:tcPr marL="68570" marR="6857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60</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60</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60</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61</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extLst>
                  <a:ext uri="{0D108BD9-81ED-4DB2-BD59-A6C34878D82A}">
                    <a16:rowId xmlns:a16="http://schemas.microsoft.com/office/drawing/2014/main" val="10010"/>
                  </a:ext>
                </a:extLst>
              </a:tr>
              <a:tr h="379551">
                <a:tc>
                  <a:txBody>
                    <a:bodyPr/>
                    <a:lstStyle>
                      <a:lvl1pPr>
                        <a:spcBef>
                          <a:spcPts val="600"/>
                        </a:spcBef>
                        <a:buClr>
                          <a:schemeClr val="accent1"/>
                        </a:buClr>
                        <a:buSzPct val="70000"/>
                        <a:buFont typeface="Wingdings" pitchFamily="2" charset="2"/>
                        <a:defRPr sz="2000">
                          <a:solidFill>
                            <a:schemeClr val="tx1"/>
                          </a:solidFill>
                          <a:latin typeface="Century Schoolbook"/>
                        </a:defRPr>
                      </a:lvl1pPr>
                      <a:lvl2pPr marL="742950" indent="-285750">
                        <a:spcBef>
                          <a:spcPct val="20000"/>
                        </a:spcBef>
                        <a:buClr>
                          <a:schemeClr val="accent1"/>
                        </a:buClr>
                        <a:buSzPct val="80000"/>
                        <a:buFont typeface="Wingdings 2" pitchFamily="18" charset="2"/>
                        <a:defRPr sz="1900">
                          <a:solidFill>
                            <a:schemeClr val="tx1"/>
                          </a:solidFill>
                          <a:latin typeface="Century Schoolbook"/>
                        </a:defRPr>
                      </a:lvl2pPr>
                      <a:lvl3pPr marL="1143000" indent="-228600">
                        <a:spcBef>
                          <a:spcPct val="20000"/>
                        </a:spcBef>
                        <a:buClr>
                          <a:srgbClr val="C6053D"/>
                        </a:buClr>
                        <a:buSzPct val="60000"/>
                        <a:buFont typeface="Wingdings" pitchFamily="2" charset="2"/>
                        <a:defRPr sz="1600">
                          <a:solidFill>
                            <a:schemeClr val="tx1"/>
                          </a:solidFill>
                          <a:latin typeface="Century Schoolbook"/>
                        </a:defRPr>
                      </a:lvl3pPr>
                      <a:lvl4pPr marL="1600200" indent="-228600">
                        <a:spcBef>
                          <a:spcPct val="20000"/>
                        </a:spcBef>
                        <a:buClr>
                          <a:srgbClr val="EEAAB1"/>
                        </a:buClr>
                        <a:buSzPct val="60000"/>
                        <a:buFont typeface="Wingdings" pitchFamily="2" charset="2"/>
                        <a:defRPr sz="1600">
                          <a:solidFill>
                            <a:schemeClr val="tx1"/>
                          </a:solidFill>
                          <a:latin typeface="Century Schoolbook"/>
                        </a:defRPr>
                      </a:lvl4pPr>
                      <a:lvl5pPr marL="2057400" indent="-228600">
                        <a:spcBef>
                          <a:spcPct val="20000"/>
                        </a:spcBef>
                        <a:buClr>
                          <a:srgbClr val="BDCAE9"/>
                        </a:buClr>
                        <a:buSzPct val="68000"/>
                        <a:buFont typeface="Wingdings 2" pitchFamily="18" charset="2"/>
                        <a:defRPr sz="1400">
                          <a:solidFill>
                            <a:schemeClr val="tx1"/>
                          </a:solidFill>
                          <a:latin typeface="Century Schoolbook"/>
                        </a:defRPr>
                      </a:lvl5pPr>
                      <a:lvl6pPr marL="25146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6pPr>
                      <a:lvl7pPr marL="29718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7pPr>
                      <a:lvl8pPr marL="34290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8pPr>
                      <a:lvl9pPr marL="38862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9pPr>
                    </a:lstStyle>
                    <a:p>
                      <a:pPr marL="0" marR="0" lvl="0" indent="0" algn="r" defTabSz="914400" rtl="0" eaLnBrk="1" fontAlgn="base" latinLnBrk="0" hangingPunct="1">
                        <a:lnSpc>
                          <a:spcPct val="150000"/>
                        </a:lnSpc>
                        <a:spcBef>
                          <a:spcPts val="200"/>
                        </a:spcBef>
                        <a:spcAft>
                          <a:spcPts val="200"/>
                        </a:spcAft>
                        <a:buClrTx/>
                        <a:buSzTx/>
                        <a:buFontTx/>
                        <a:buNone/>
                        <a:tabLst/>
                      </a:pPr>
                      <a:r>
                        <a:rPr kumimoji="0" lang="en-GB" altLang="en-US" sz="1000" b="0" i="0" u="none" strike="noStrike" cap="none" normalizeH="0" baseline="0" dirty="0">
                          <a:ln>
                            <a:noFill/>
                          </a:ln>
                          <a:solidFill>
                            <a:srgbClr val="000000"/>
                          </a:solidFill>
                          <a:effectLst/>
                          <a:latin typeface="Arial Narrow" pitchFamily="34" charset="0"/>
                        </a:rPr>
                        <a:t>August</a:t>
                      </a:r>
                      <a:endParaRPr kumimoji="0" lang="en-GB" altLang="en-US" sz="1000" b="0" i="0" u="none" strike="noStrike" cap="none" normalizeH="0" baseline="0" dirty="0">
                        <a:ln>
                          <a:noFill/>
                        </a:ln>
                        <a:solidFill>
                          <a:srgbClr val="000000"/>
                        </a:solidFill>
                        <a:effectLst/>
                        <a:latin typeface="Arial Narrow" pitchFamily="34" charset="0"/>
                        <a:cs typeface="Times New Roman" pitchFamily="18" charset="0"/>
                      </a:endParaRPr>
                    </a:p>
                  </a:txBody>
                  <a:tcPr marL="46776" marR="46776"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lvl1pPr>
                        <a:spcBef>
                          <a:spcPts val="600"/>
                        </a:spcBef>
                        <a:buClr>
                          <a:schemeClr val="accent1"/>
                        </a:buClr>
                        <a:buSzPct val="70000"/>
                        <a:buFont typeface="Wingdings" pitchFamily="2" charset="2"/>
                        <a:defRPr sz="2000">
                          <a:solidFill>
                            <a:schemeClr val="tx1"/>
                          </a:solidFill>
                          <a:latin typeface="Century Schoolbook"/>
                        </a:defRPr>
                      </a:lvl1pPr>
                      <a:lvl2pPr marL="742950" indent="-285750">
                        <a:spcBef>
                          <a:spcPct val="20000"/>
                        </a:spcBef>
                        <a:buClr>
                          <a:schemeClr val="accent1"/>
                        </a:buClr>
                        <a:buSzPct val="80000"/>
                        <a:buFont typeface="Wingdings 2" pitchFamily="18" charset="2"/>
                        <a:defRPr sz="1900">
                          <a:solidFill>
                            <a:schemeClr val="tx1"/>
                          </a:solidFill>
                          <a:latin typeface="Century Schoolbook"/>
                        </a:defRPr>
                      </a:lvl2pPr>
                      <a:lvl3pPr marL="1143000" indent="-228600">
                        <a:spcBef>
                          <a:spcPct val="20000"/>
                        </a:spcBef>
                        <a:buClr>
                          <a:srgbClr val="C6053D"/>
                        </a:buClr>
                        <a:buSzPct val="60000"/>
                        <a:buFont typeface="Wingdings" pitchFamily="2" charset="2"/>
                        <a:defRPr sz="1600">
                          <a:solidFill>
                            <a:schemeClr val="tx1"/>
                          </a:solidFill>
                          <a:latin typeface="Century Schoolbook"/>
                        </a:defRPr>
                      </a:lvl3pPr>
                      <a:lvl4pPr marL="1600200" indent="-228600">
                        <a:spcBef>
                          <a:spcPct val="20000"/>
                        </a:spcBef>
                        <a:buClr>
                          <a:srgbClr val="EEAAB1"/>
                        </a:buClr>
                        <a:buSzPct val="60000"/>
                        <a:buFont typeface="Wingdings" pitchFamily="2" charset="2"/>
                        <a:defRPr sz="1600">
                          <a:solidFill>
                            <a:schemeClr val="tx1"/>
                          </a:solidFill>
                          <a:latin typeface="Century Schoolbook"/>
                        </a:defRPr>
                      </a:lvl4pPr>
                      <a:lvl5pPr marL="2057400" indent="-228600">
                        <a:spcBef>
                          <a:spcPct val="20000"/>
                        </a:spcBef>
                        <a:buClr>
                          <a:srgbClr val="BDCAE9"/>
                        </a:buClr>
                        <a:buSzPct val="68000"/>
                        <a:buFont typeface="Wingdings 2" pitchFamily="18" charset="2"/>
                        <a:defRPr sz="1400">
                          <a:solidFill>
                            <a:schemeClr val="tx1"/>
                          </a:solidFill>
                          <a:latin typeface="Century Schoolbook"/>
                        </a:defRPr>
                      </a:lvl5pPr>
                      <a:lvl6pPr marL="25146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6pPr>
                      <a:lvl7pPr marL="29718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7pPr>
                      <a:lvl8pPr marL="34290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8pPr>
                      <a:lvl9pPr marL="38862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9p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altLang="en-US" sz="1000" b="0" i="0" u="none" strike="noStrike" kern="1200" cap="none" normalizeH="0" baseline="0" dirty="0">
                          <a:ln>
                            <a:noFill/>
                          </a:ln>
                          <a:solidFill>
                            <a:srgbClr val="000000"/>
                          </a:solidFill>
                          <a:effectLst/>
                          <a:latin typeface="+mn-lt"/>
                          <a:ea typeface="+mn-ea"/>
                          <a:cs typeface="Times New Roman" pitchFamily="18" charset="0"/>
                        </a:rPr>
                        <a:t>59</a:t>
                      </a:r>
                    </a:p>
                  </a:txBody>
                  <a:tcPr marL="68570" marR="6857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64</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63</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62</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61</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lvl1pPr>
                        <a:spcBef>
                          <a:spcPts val="600"/>
                        </a:spcBef>
                        <a:buClr>
                          <a:schemeClr val="accent1"/>
                        </a:buClr>
                        <a:buSzPct val="70000"/>
                        <a:buFont typeface="Wingdings" pitchFamily="2" charset="2"/>
                        <a:defRPr sz="2000">
                          <a:solidFill>
                            <a:schemeClr val="tx1"/>
                          </a:solidFill>
                          <a:latin typeface="Century Schoolbook"/>
                        </a:defRPr>
                      </a:lvl1pPr>
                      <a:lvl2pPr marL="742950" indent="-285750">
                        <a:spcBef>
                          <a:spcPct val="20000"/>
                        </a:spcBef>
                        <a:buClr>
                          <a:schemeClr val="accent1"/>
                        </a:buClr>
                        <a:buSzPct val="80000"/>
                        <a:buFont typeface="Wingdings 2" pitchFamily="18" charset="2"/>
                        <a:defRPr sz="1900">
                          <a:solidFill>
                            <a:schemeClr val="tx1"/>
                          </a:solidFill>
                          <a:latin typeface="Century Schoolbook"/>
                        </a:defRPr>
                      </a:lvl2pPr>
                      <a:lvl3pPr marL="1143000" indent="-228600">
                        <a:spcBef>
                          <a:spcPct val="20000"/>
                        </a:spcBef>
                        <a:buClr>
                          <a:srgbClr val="C6053D"/>
                        </a:buClr>
                        <a:buSzPct val="60000"/>
                        <a:buFont typeface="Wingdings" pitchFamily="2" charset="2"/>
                        <a:defRPr sz="1600">
                          <a:solidFill>
                            <a:schemeClr val="tx1"/>
                          </a:solidFill>
                          <a:latin typeface="Century Schoolbook"/>
                        </a:defRPr>
                      </a:lvl3pPr>
                      <a:lvl4pPr marL="1600200" indent="-228600">
                        <a:spcBef>
                          <a:spcPct val="20000"/>
                        </a:spcBef>
                        <a:buClr>
                          <a:srgbClr val="EEAAB1"/>
                        </a:buClr>
                        <a:buSzPct val="60000"/>
                        <a:buFont typeface="Wingdings" pitchFamily="2" charset="2"/>
                        <a:defRPr sz="1600">
                          <a:solidFill>
                            <a:schemeClr val="tx1"/>
                          </a:solidFill>
                          <a:latin typeface="Century Schoolbook"/>
                        </a:defRPr>
                      </a:lvl4pPr>
                      <a:lvl5pPr marL="2057400" indent="-228600">
                        <a:spcBef>
                          <a:spcPct val="20000"/>
                        </a:spcBef>
                        <a:buClr>
                          <a:srgbClr val="BDCAE9"/>
                        </a:buClr>
                        <a:buSzPct val="68000"/>
                        <a:buFont typeface="Wingdings 2" pitchFamily="18" charset="2"/>
                        <a:defRPr sz="1400">
                          <a:solidFill>
                            <a:schemeClr val="tx1"/>
                          </a:solidFill>
                          <a:latin typeface="Century Schoolbook"/>
                        </a:defRPr>
                      </a:lvl5pPr>
                      <a:lvl6pPr marL="25146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6pPr>
                      <a:lvl7pPr marL="29718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7pPr>
                      <a:lvl8pPr marL="34290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8pPr>
                      <a:lvl9pPr marL="38862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9p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altLang="en-US" sz="1000" b="0" i="0" u="none" strike="noStrike" kern="1200" cap="none" normalizeH="0" baseline="0" dirty="0">
                          <a:ln>
                            <a:noFill/>
                          </a:ln>
                          <a:solidFill>
                            <a:srgbClr val="000000"/>
                          </a:solidFill>
                          <a:effectLst/>
                          <a:latin typeface="+mn-lt"/>
                          <a:ea typeface="+mn-ea"/>
                          <a:cs typeface="Times New Roman" pitchFamily="18" charset="0"/>
                        </a:rPr>
                        <a:t>64</a:t>
                      </a:r>
                    </a:p>
                  </a:txBody>
                  <a:tcPr marL="68570" marR="6857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69</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68</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66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69</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lvl1pPr>
                        <a:spcBef>
                          <a:spcPts val="600"/>
                        </a:spcBef>
                        <a:buClr>
                          <a:schemeClr val="accent1"/>
                        </a:buClr>
                        <a:buSzPct val="70000"/>
                        <a:buFont typeface="Wingdings" pitchFamily="2" charset="2"/>
                        <a:defRPr sz="2000">
                          <a:solidFill>
                            <a:schemeClr val="tx1"/>
                          </a:solidFill>
                          <a:latin typeface="Century Schoolbook"/>
                        </a:defRPr>
                      </a:lvl1pPr>
                      <a:lvl2pPr marL="742950" indent="-285750">
                        <a:spcBef>
                          <a:spcPct val="20000"/>
                        </a:spcBef>
                        <a:buClr>
                          <a:schemeClr val="accent1"/>
                        </a:buClr>
                        <a:buSzPct val="80000"/>
                        <a:buFont typeface="Wingdings 2" pitchFamily="18" charset="2"/>
                        <a:defRPr sz="1900">
                          <a:solidFill>
                            <a:schemeClr val="tx1"/>
                          </a:solidFill>
                          <a:latin typeface="Century Schoolbook"/>
                        </a:defRPr>
                      </a:lvl2pPr>
                      <a:lvl3pPr marL="1143000" indent="-228600">
                        <a:spcBef>
                          <a:spcPct val="20000"/>
                        </a:spcBef>
                        <a:buClr>
                          <a:srgbClr val="C6053D"/>
                        </a:buClr>
                        <a:buSzPct val="60000"/>
                        <a:buFont typeface="Wingdings" pitchFamily="2" charset="2"/>
                        <a:defRPr sz="1600">
                          <a:solidFill>
                            <a:schemeClr val="tx1"/>
                          </a:solidFill>
                          <a:latin typeface="Century Schoolbook"/>
                        </a:defRPr>
                      </a:lvl3pPr>
                      <a:lvl4pPr marL="1600200" indent="-228600">
                        <a:spcBef>
                          <a:spcPct val="20000"/>
                        </a:spcBef>
                        <a:buClr>
                          <a:srgbClr val="EEAAB1"/>
                        </a:buClr>
                        <a:buSzPct val="60000"/>
                        <a:buFont typeface="Wingdings" pitchFamily="2" charset="2"/>
                        <a:defRPr sz="1600">
                          <a:solidFill>
                            <a:schemeClr val="tx1"/>
                          </a:solidFill>
                          <a:latin typeface="Century Schoolbook"/>
                        </a:defRPr>
                      </a:lvl4pPr>
                      <a:lvl5pPr marL="2057400" indent="-228600">
                        <a:spcBef>
                          <a:spcPct val="20000"/>
                        </a:spcBef>
                        <a:buClr>
                          <a:srgbClr val="BDCAE9"/>
                        </a:buClr>
                        <a:buSzPct val="68000"/>
                        <a:buFont typeface="Wingdings 2" pitchFamily="18" charset="2"/>
                        <a:defRPr sz="1400">
                          <a:solidFill>
                            <a:schemeClr val="tx1"/>
                          </a:solidFill>
                          <a:latin typeface="Century Schoolbook"/>
                        </a:defRPr>
                      </a:lvl5pPr>
                      <a:lvl6pPr marL="25146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6pPr>
                      <a:lvl7pPr marL="29718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7pPr>
                      <a:lvl8pPr marL="34290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8pPr>
                      <a:lvl9pPr marL="38862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9p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altLang="en-US" sz="1000" b="0" i="0" u="none" strike="noStrike" kern="1200" cap="none" normalizeH="0" baseline="0" dirty="0">
                          <a:ln>
                            <a:noFill/>
                          </a:ln>
                          <a:solidFill>
                            <a:srgbClr val="000000"/>
                          </a:solidFill>
                          <a:effectLst/>
                          <a:latin typeface="+mn-lt"/>
                          <a:ea typeface="+mn-ea"/>
                          <a:cs typeface="Times New Roman" pitchFamily="18" charset="0"/>
                        </a:rPr>
                        <a:t>54</a:t>
                      </a:r>
                    </a:p>
                  </a:txBody>
                  <a:tcPr marL="68570" marR="6857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58</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62</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62</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63</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lvl1pPr>
                        <a:spcBef>
                          <a:spcPts val="600"/>
                        </a:spcBef>
                        <a:buClr>
                          <a:schemeClr val="accent1"/>
                        </a:buClr>
                        <a:buSzPct val="70000"/>
                        <a:buFont typeface="Wingdings" pitchFamily="2" charset="2"/>
                        <a:defRPr sz="2000">
                          <a:solidFill>
                            <a:schemeClr val="tx1"/>
                          </a:solidFill>
                          <a:latin typeface="Century Schoolbook"/>
                        </a:defRPr>
                      </a:lvl1pPr>
                      <a:lvl2pPr marL="742950" indent="-285750">
                        <a:spcBef>
                          <a:spcPct val="20000"/>
                        </a:spcBef>
                        <a:buClr>
                          <a:schemeClr val="accent1"/>
                        </a:buClr>
                        <a:buSzPct val="80000"/>
                        <a:buFont typeface="Wingdings 2" pitchFamily="18" charset="2"/>
                        <a:defRPr sz="1900">
                          <a:solidFill>
                            <a:schemeClr val="tx1"/>
                          </a:solidFill>
                          <a:latin typeface="Century Schoolbook"/>
                        </a:defRPr>
                      </a:lvl2pPr>
                      <a:lvl3pPr marL="1143000" indent="-228600">
                        <a:spcBef>
                          <a:spcPct val="20000"/>
                        </a:spcBef>
                        <a:buClr>
                          <a:srgbClr val="C6053D"/>
                        </a:buClr>
                        <a:buSzPct val="60000"/>
                        <a:buFont typeface="Wingdings" pitchFamily="2" charset="2"/>
                        <a:defRPr sz="1600">
                          <a:solidFill>
                            <a:schemeClr val="tx1"/>
                          </a:solidFill>
                          <a:latin typeface="Century Schoolbook"/>
                        </a:defRPr>
                      </a:lvl3pPr>
                      <a:lvl4pPr marL="1600200" indent="-228600">
                        <a:spcBef>
                          <a:spcPct val="20000"/>
                        </a:spcBef>
                        <a:buClr>
                          <a:srgbClr val="EEAAB1"/>
                        </a:buClr>
                        <a:buSzPct val="60000"/>
                        <a:buFont typeface="Wingdings" pitchFamily="2" charset="2"/>
                        <a:defRPr sz="1600">
                          <a:solidFill>
                            <a:schemeClr val="tx1"/>
                          </a:solidFill>
                          <a:latin typeface="Century Schoolbook"/>
                        </a:defRPr>
                      </a:lvl4pPr>
                      <a:lvl5pPr marL="2057400" indent="-228600">
                        <a:spcBef>
                          <a:spcPct val="20000"/>
                        </a:spcBef>
                        <a:buClr>
                          <a:srgbClr val="BDCAE9"/>
                        </a:buClr>
                        <a:buSzPct val="68000"/>
                        <a:buFont typeface="Wingdings 2" pitchFamily="18" charset="2"/>
                        <a:defRPr sz="1400">
                          <a:solidFill>
                            <a:schemeClr val="tx1"/>
                          </a:solidFill>
                          <a:latin typeface="Century Schoolbook"/>
                        </a:defRPr>
                      </a:lvl5pPr>
                      <a:lvl6pPr marL="25146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6pPr>
                      <a:lvl7pPr marL="29718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7pPr>
                      <a:lvl8pPr marL="34290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8pPr>
                      <a:lvl9pPr marL="38862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9p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altLang="en-US" sz="1000" b="0" i="0" u="none" strike="noStrike" kern="1200" cap="none" normalizeH="0" baseline="0" dirty="0">
                          <a:ln>
                            <a:noFill/>
                          </a:ln>
                          <a:solidFill>
                            <a:srgbClr val="000000"/>
                          </a:solidFill>
                          <a:effectLst/>
                          <a:latin typeface="+mn-lt"/>
                          <a:ea typeface="+mn-ea"/>
                          <a:cs typeface="Times New Roman" pitchFamily="18" charset="0"/>
                        </a:rPr>
                        <a:t>56</a:t>
                      </a:r>
                    </a:p>
                  </a:txBody>
                  <a:tcPr marL="68570" marR="6857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54</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55</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57</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65</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lvl1pPr>
                        <a:spcBef>
                          <a:spcPts val="600"/>
                        </a:spcBef>
                        <a:buClr>
                          <a:schemeClr val="accent1"/>
                        </a:buClr>
                        <a:buSzPct val="70000"/>
                        <a:buFont typeface="Wingdings" pitchFamily="2" charset="2"/>
                        <a:defRPr sz="2000">
                          <a:solidFill>
                            <a:schemeClr val="tx1"/>
                          </a:solidFill>
                          <a:latin typeface="Century Schoolbook"/>
                        </a:defRPr>
                      </a:lvl1pPr>
                      <a:lvl2pPr marL="742950" indent="-285750">
                        <a:spcBef>
                          <a:spcPct val="20000"/>
                        </a:spcBef>
                        <a:buClr>
                          <a:schemeClr val="accent1"/>
                        </a:buClr>
                        <a:buSzPct val="80000"/>
                        <a:buFont typeface="Wingdings 2" pitchFamily="18" charset="2"/>
                        <a:defRPr sz="1900">
                          <a:solidFill>
                            <a:schemeClr val="tx1"/>
                          </a:solidFill>
                          <a:latin typeface="Century Schoolbook"/>
                        </a:defRPr>
                      </a:lvl2pPr>
                      <a:lvl3pPr marL="1143000" indent="-228600">
                        <a:spcBef>
                          <a:spcPct val="20000"/>
                        </a:spcBef>
                        <a:buClr>
                          <a:srgbClr val="C6053D"/>
                        </a:buClr>
                        <a:buSzPct val="60000"/>
                        <a:buFont typeface="Wingdings" pitchFamily="2" charset="2"/>
                        <a:defRPr sz="1600">
                          <a:solidFill>
                            <a:schemeClr val="tx1"/>
                          </a:solidFill>
                          <a:latin typeface="Century Schoolbook"/>
                        </a:defRPr>
                      </a:lvl3pPr>
                      <a:lvl4pPr marL="1600200" indent="-228600">
                        <a:spcBef>
                          <a:spcPct val="20000"/>
                        </a:spcBef>
                        <a:buClr>
                          <a:srgbClr val="EEAAB1"/>
                        </a:buClr>
                        <a:buSzPct val="60000"/>
                        <a:buFont typeface="Wingdings" pitchFamily="2" charset="2"/>
                        <a:defRPr sz="1600">
                          <a:solidFill>
                            <a:schemeClr val="tx1"/>
                          </a:solidFill>
                          <a:latin typeface="Century Schoolbook"/>
                        </a:defRPr>
                      </a:lvl4pPr>
                      <a:lvl5pPr marL="2057400" indent="-228600">
                        <a:spcBef>
                          <a:spcPct val="20000"/>
                        </a:spcBef>
                        <a:buClr>
                          <a:srgbClr val="BDCAE9"/>
                        </a:buClr>
                        <a:buSzPct val="68000"/>
                        <a:buFont typeface="Wingdings 2" pitchFamily="18" charset="2"/>
                        <a:defRPr sz="1400">
                          <a:solidFill>
                            <a:schemeClr val="tx1"/>
                          </a:solidFill>
                          <a:latin typeface="Century Schoolbook"/>
                        </a:defRPr>
                      </a:lvl5pPr>
                      <a:lvl6pPr marL="25146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6pPr>
                      <a:lvl7pPr marL="29718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7pPr>
                      <a:lvl8pPr marL="34290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8pPr>
                      <a:lvl9pPr marL="38862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9p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altLang="en-US" sz="1000" b="0" i="0" u="none" strike="noStrike" kern="1200" cap="none" normalizeH="0" baseline="0" dirty="0">
                          <a:ln>
                            <a:noFill/>
                          </a:ln>
                          <a:solidFill>
                            <a:srgbClr val="000000"/>
                          </a:solidFill>
                          <a:effectLst/>
                          <a:latin typeface="+mn-lt"/>
                          <a:ea typeface="+mn-ea"/>
                          <a:cs typeface="Times New Roman" pitchFamily="18" charset="0"/>
                        </a:rPr>
                        <a:t>59</a:t>
                      </a:r>
                    </a:p>
                  </a:txBody>
                  <a:tcPr marL="68570" marR="6857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64</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64</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63</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62</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extLst>
                  <a:ext uri="{0D108BD9-81ED-4DB2-BD59-A6C34878D82A}">
                    <a16:rowId xmlns:a16="http://schemas.microsoft.com/office/drawing/2014/main" val="10011"/>
                  </a:ext>
                </a:extLst>
              </a:tr>
              <a:tr h="457208">
                <a:tc>
                  <a:txBody>
                    <a:bodyPr/>
                    <a:lstStyle>
                      <a:lvl1pPr>
                        <a:spcBef>
                          <a:spcPts val="600"/>
                        </a:spcBef>
                        <a:buClr>
                          <a:schemeClr val="accent1"/>
                        </a:buClr>
                        <a:buSzPct val="70000"/>
                        <a:buFont typeface="Wingdings" pitchFamily="2" charset="2"/>
                        <a:defRPr sz="2000">
                          <a:solidFill>
                            <a:schemeClr val="tx1"/>
                          </a:solidFill>
                          <a:latin typeface="Century Schoolbook"/>
                        </a:defRPr>
                      </a:lvl1pPr>
                      <a:lvl2pPr marL="742950" indent="-285750">
                        <a:spcBef>
                          <a:spcPct val="20000"/>
                        </a:spcBef>
                        <a:buClr>
                          <a:schemeClr val="accent1"/>
                        </a:buClr>
                        <a:buSzPct val="80000"/>
                        <a:buFont typeface="Wingdings 2" pitchFamily="18" charset="2"/>
                        <a:defRPr sz="1900">
                          <a:solidFill>
                            <a:schemeClr val="tx1"/>
                          </a:solidFill>
                          <a:latin typeface="Century Schoolbook"/>
                        </a:defRPr>
                      </a:lvl2pPr>
                      <a:lvl3pPr marL="1143000" indent="-228600">
                        <a:spcBef>
                          <a:spcPct val="20000"/>
                        </a:spcBef>
                        <a:buClr>
                          <a:srgbClr val="C6053D"/>
                        </a:buClr>
                        <a:buSzPct val="60000"/>
                        <a:buFont typeface="Wingdings" pitchFamily="2" charset="2"/>
                        <a:defRPr sz="1600">
                          <a:solidFill>
                            <a:schemeClr val="tx1"/>
                          </a:solidFill>
                          <a:latin typeface="Century Schoolbook"/>
                        </a:defRPr>
                      </a:lvl3pPr>
                      <a:lvl4pPr marL="1600200" indent="-228600">
                        <a:spcBef>
                          <a:spcPct val="20000"/>
                        </a:spcBef>
                        <a:buClr>
                          <a:srgbClr val="EEAAB1"/>
                        </a:buClr>
                        <a:buSzPct val="60000"/>
                        <a:buFont typeface="Wingdings" pitchFamily="2" charset="2"/>
                        <a:defRPr sz="1600">
                          <a:solidFill>
                            <a:schemeClr val="tx1"/>
                          </a:solidFill>
                          <a:latin typeface="Century Schoolbook"/>
                        </a:defRPr>
                      </a:lvl4pPr>
                      <a:lvl5pPr marL="2057400" indent="-228600">
                        <a:spcBef>
                          <a:spcPct val="20000"/>
                        </a:spcBef>
                        <a:buClr>
                          <a:srgbClr val="BDCAE9"/>
                        </a:buClr>
                        <a:buSzPct val="68000"/>
                        <a:buFont typeface="Wingdings 2" pitchFamily="18" charset="2"/>
                        <a:defRPr sz="1400">
                          <a:solidFill>
                            <a:schemeClr val="tx1"/>
                          </a:solidFill>
                          <a:latin typeface="Century Schoolbook"/>
                        </a:defRPr>
                      </a:lvl5pPr>
                      <a:lvl6pPr marL="25146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6pPr>
                      <a:lvl7pPr marL="29718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7pPr>
                      <a:lvl8pPr marL="34290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8pPr>
                      <a:lvl9pPr marL="38862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9pPr>
                    </a:lstStyle>
                    <a:p>
                      <a:pPr marL="0" marR="0" lvl="0" indent="0" algn="r" defTabSz="914400" rtl="0" eaLnBrk="1" fontAlgn="base" latinLnBrk="0" hangingPunct="1">
                        <a:lnSpc>
                          <a:spcPct val="150000"/>
                        </a:lnSpc>
                        <a:spcBef>
                          <a:spcPts val="200"/>
                        </a:spcBef>
                        <a:spcAft>
                          <a:spcPts val="200"/>
                        </a:spcAft>
                        <a:buClrTx/>
                        <a:buSzTx/>
                        <a:buFontTx/>
                        <a:buNone/>
                        <a:tabLst/>
                      </a:pPr>
                      <a:r>
                        <a:rPr kumimoji="0" lang="en-GB" altLang="en-US" sz="1000" b="0" i="0" u="none" strike="noStrike" cap="none" normalizeH="0" baseline="0" dirty="0">
                          <a:ln>
                            <a:noFill/>
                          </a:ln>
                          <a:solidFill>
                            <a:srgbClr val="000000"/>
                          </a:solidFill>
                          <a:effectLst/>
                          <a:latin typeface="Arial Narrow" pitchFamily="34" charset="0"/>
                        </a:rPr>
                        <a:t>September</a:t>
                      </a:r>
                      <a:endParaRPr kumimoji="0" lang="en-GB" altLang="en-US" sz="1000" b="0" i="0" u="none" strike="noStrike" cap="none" normalizeH="0" baseline="0" dirty="0">
                        <a:ln>
                          <a:noFill/>
                        </a:ln>
                        <a:solidFill>
                          <a:srgbClr val="000000"/>
                        </a:solidFill>
                        <a:effectLst/>
                        <a:latin typeface="Arial Narrow" pitchFamily="34" charset="0"/>
                        <a:cs typeface="Times New Roman" pitchFamily="18" charset="0"/>
                      </a:endParaRPr>
                    </a:p>
                  </a:txBody>
                  <a:tcPr marL="46776" marR="46776"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lvl1pPr>
                        <a:spcBef>
                          <a:spcPts val="600"/>
                        </a:spcBef>
                        <a:buClr>
                          <a:schemeClr val="accent1"/>
                        </a:buClr>
                        <a:buSzPct val="70000"/>
                        <a:buFont typeface="Wingdings" pitchFamily="2" charset="2"/>
                        <a:defRPr sz="2000">
                          <a:solidFill>
                            <a:schemeClr val="tx1"/>
                          </a:solidFill>
                          <a:latin typeface="Century Schoolbook"/>
                        </a:defRPr>
                      </a:lvl1pPr>
                      <a:lvl2pPr marL="742950" indent="-285750">
                        <a:spcBef>
                          <a:spcPct val="20000"/>
                        </a:spcBef>
                        <a:buClr>
                          <a:schemeClr val="accent1"/>
                        </a:buClr>
                        <a:buSzPct val="80000"/>
                        <a:buFont typeface="Wingdings 2" pitchFamily="18" charset="2"/>
                        <a:defRPr sz="1900">
                          <a:solidFill>
                            <a:schemeClr val="tx1"/>
                          </a:solidFill>
                          <a:latin typeface="Century Schoolbook"/>
                        </a:defRPr>
                      </a:lvl2pPr>
                      <a:lvl3pPr marL="1143000" indent="-228600">
                        <a:spcBef>
                          <a:spcPct val="20000"/>
                        </a:spcBef>
                        <a:buClr>
                          <a:srgbClr val="C6053D"/>
                        </a:buClr>
                        <a:buSzPct val="60000"/>
                        <a:buFont typeface="Wingdings" pitchFamily="2" charset="2"/>
                        <a:defRPr sz="1600">
                          <a:solidFill>
                            <a:schemeClr val="tx1"/>
                          </a:solidFill>
                          <a:latin typeface="Century Schoolbook"/>
                        </a:defRPr>
                      </a:lvl3pPr>
                      <a:lvl4pPr marL="1600200" indent="-228600">
                        <a:spcBef>
                          <a:spcPct val="20000"/>
                        </a:spcBef>
                        <a:buClr>
                          <a:srgbClr val="EEAAB1"/>
                        </a:buClr>
                        <a:buSzPct val="60000"/>
                        <a:buFont typeface="Wingdings" pitchFamily="2" charset="2"/>
                        <a:defRPr sz="1600">
                          <a:solidFill>
                            <a:schemeClr val="tx1"/>
                          </a:solidFill>
                          <a:latin typeface="Century Schoolbook"/>
                        </a:defRPr>
                      </a:lvl4pPr>
                      <a:lvl5pPr marL="2057400" indent="-228600">
                        <a:spcBef>
                          <a:spcPct val="20000"/>
                        </a:spcBef>
                        <a:buClr>
                          <a:srgbClr val="BDCAE9"/>
                        </a:buClr>
                        <a:buSzPct val="68000"/>
                        <a:buFont typeface="Wingdings 2" pitchFamily="18" charset="2"/>
                        <a:defRPr sz="1400">
                          <a:solidFill>
                            <a:schemeClr val="tx1"/>
                          </a:solidFill>
                          <a:latin typeface="Century Schoolbook"/>
                        </a:defRPr>
                      </a:lvl5pPr>
                      <a:lvl6pPr marL="25146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6pPr>
                      <a:lvl7pPr marL="29718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7pPr>
                      <a:lvl8pPr marL="34290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8pPr>
                      <a:lvl9pPr marL="38862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9p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altLang="en-US" sz="1000" b="0" i="0" u="none" strike="noStrike" kern="1200" cap="none" normalizeH="0" baseline="0" dirty="0">
                          <a:ln>
                            <a:noFill/>
                          </a:ln>
                          <a:solidFill>
                            <a:srgbClr val="000000"/>
                          </a:solidFill>
                          <a:effectLst/>
                          <a:latin typeface="+mn-lt"/>
                          <a:ea typeface="+mn-ea"/>
                          <a:cs typeface="Times New Roman" pitchFamily="18" charset="0"/>
                        </a:rPr>
                        <a:t>58</a:t>
                      </a:r>
                    </a:p>
                  </a:txBody>
                  <a:tcPr marL="68570" marR="6857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57</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58</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58</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59</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lvl1pPr>
                        <a:spcBef>
                          <a:spcPts val="600"/>
                        </a:spcBef>
                        <a:buClr>
                          <a:schemeClr val="accent1"/>
                        </a:buClr>
                        <a:buSzPct val="70000"/>
                        <a:buFont typeface="Wingdings" pitchFamily="2" charset="2"/>
                        <a:defRPr sz="2000">
                          <a:solidFill>
                            <a:schemeClr val="tx1"/>
                          </a:solidFill>
                          <a:latin typeface="Century Schoolbook"/>
                        </a:defRPr>
                      </a:lvl1pPr>
                      <a:lvl2pPr marL="742950" indent="-285750">
                        <a:spcBef>
                          <a:spcPct val="20000"/>
                        </a:spcBef>
                        <a:buClr>
                          <a:schemeClr val="accent1"/>
                        </a:buClr>
                        <a:buSzPct val="80000"/>
                        <a:buFont typeface="Wingdings 2" pitchFamily="18" charset="2"/>
                        <a:defRPr sz="1900">
                          <a:solidFill>
                            <a:schemeClr val="tx1"/>
                          </a:solidFill>
                          <a:latin typeface="Century Schoolbook"/>
                        </a:defRPr>
                      </a:lvl2pPr>
                      <a:lvl3pPr marL="1143000" indent="-228600">
                        <a:spcBef>
                          <a:spcPct val="20000"/>
                        </a:spcBef>
                        <a:buClr>
                          <a:srgbClr val="C6053D"/>
                        </a:buClr>
                        <a:buSzPct val="60000"/>
                        <a:buFont typeface="Wingdings" pitchFamily="2" charset="2"/>
                        <a:defRPr sz="1600">
                          <a:solidFill>
                            <a:schemeClr val="tx1"/>
                          </a:solidFill>
                          <a:latin typeface="Century Schoolbook"/>
                        </a:defRPr>
                      </a:lvl3pPr>
                      <a:lvl4pPr marL="1600200" indent="-228600">
                        <a:spcBef>
                          <a:spcPct val="20000"/>
                        </a:spcBef>
                        <a:buClr>
                          <a:srgbClr val="EEAAB1"/>
                        </a:buClr>
                        <a:buSzPct val="60000"/>
                        <a:buFont typeface="Wingdings" pitchFamily="2" charset="2"/>
                        <a:defRPr sz="1600">
                          <a:solidFill>
                            <a:schemeClr val="tx1"/>
                          </a:solidFill>
                          <a:latin typeface="Century Schoolbook"/>
                        </a:defRPr>
                      </a:lvl4pPr>
                      <a:lvl5pPr marL="2057400" indent="-228600">
                        <a:spcBef>
                          <a:spcPct val="20000"/>
                        </a:spcBef>
                        <a:buClr>
                          <a:srgbClr val="BDCAE9"/>
                        </a:buClr>
                        <a:buSzPct val="68000"/>
                        <a:buFont typeface="Wingdings 2" pitchFamily="18" charset="2"/>
                        <a:defRPr sz="1400">
                          <a:solidFill>
                            <a:schemeClr val="tx1"/>
                          </a:solidFill>
                          <a:latin typeface="Century Schoolbook"/>
                        </a:defRPr>
                      </a:lvl5pPr>
                      <a:lvl6pPr marL="25146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6pPr>
                      <a:lvl7pPr marL="29718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7pPr>
                      <a:lvl8pPr marL="34290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8pPr>
                      <a:lvl9pPr marL="38862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9p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altLang="en-US" sz="1000" b="0" i="0" u="none" strike="noStrike" kern="1200" cap="none" normalizeH="0" baseline="0" dirty="0">
                          <a:ln>
                            <a:noFill/>
                          </a:ln>
                          <a:solidFill>
                            <a:srgbClr val="000000"/>
                          </a:solidFill>
                          <a:effectLst/>
                          <a:latin typeface="+mn-lt"/>
                          <a:ea typeface="+mn-ea"/>
                          <a:cs typeface="Times New Roman" pitchFamily="18" charset="0"/>
                        </a:rPr>
                        <a:t>55</a:t>
                      </a:r>
                    </a:p>
                  </a:txBody>
                  <a:tcPr marL="68570" marR="6857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58</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59</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59</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60</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lvl1pPr>
                        <a:spcBef>
                          <a:spcPts val="600"/>
                        </a:spcBef>
                        <a:buClr>
                          <a:schemeClr val="accent1"/>
                        </a:buClr>
                        <a:buSzPct val="70000"/>
                        <a:buFont typeface="Wingdings" pitchFamily="2" charset="2"/>
                        <a:defRPr sz="2000">
                          <a:solidFill>
                            <a:schemeClr val="tx1"/>
                          </a:solidFill>
                          <a:latin typeface="Century Schoolbook"/>
                        </a:defRPr>
                      </a:lvl1pPr>
                      <a:lvl2pPr marL="742950" indent="-285750">
                        <a:spcBef>
                          <a:spcPct val="20000"/>
                        </a:spcBef>
                        <a:buClr>
                          <a:schemeClr val="accent1"/>
                        </a:buClr>
                        <a:buSzPct val="80000"/>
                        <a:buFont typeface="Wingdings 2" pitchFamily="18" charset="2"/>
                        <a:defRPr sz="1900">
                          <a:solidFill>
                            <a:schemeClr val="tx1"/>
                          </a:solidFill>
                          <a:latin typeface="Century Schoolbook"/>
                        </a:defRPr>
                      </a:lvl2pPr>
                      <a:lvl3pPr marL="1143000" indent="-228600">
                        <a:spcBef>
                          <a:spcPct val="20000"/>
                        </a:spcBef>
                        <a:buClr>
                          <a:srgbClr val="C6053D"/>
                        </a:buClr>
                        <a:buSzPct val="60000"/>
                        <a:buFont typeface="Wingdings" pitchFamily="2" charset="2"/>
                        <a:defRPr sz="1600">
                          <a:solidFill>
                            <a:schemeClr val="tx1"/>
                          </a:solidFill>
                          <a:latin typeface="Century Schoolbook"/>
                        </a:defRPr>
                      </a:lvl3pPr>
                      <a:lvl4pPr marL="1600200" indent="-228600">
                        <a:spcBef>
                          <a:spcPct val="20000"/>
                        </a:spcBef>
                        <a:buClr>
                          <a:srgbClr val="EEAAB1"/>
                        </a:buClr>
                        <a:buSzPct val="60000"/>
                        <a:buFont typeface="Wingdings" pitchFamily="2" charset="2"/>
                        <a:defRPr sz="1600">
                          <a:solidFill>
                            <a:schemeClr val="tx1"/>
                          </a:solidFill>
                          <a:latin typeface="Century Schoolbook"/>
                        </a:defRPr>
                      </a:lvl4pPr>
                      <a:lvl5pPr marL="2057400" indent="-228600">
                        <a:spcBef>
                          <a:spcPct val="20000"/>
                        </a:spcBef>
                        <a:buClr>
                          <a:srgbClr val="BDCAE9"/>
                        </a:buClr>
                        <a:buSzPct val="68000"/>
                        <a:buFont typeface="Wingdings 2" pitchFamily="18" charset="2"/>
                        <a:defRPr sz="1400">
                          <a:solidFill>
                            <a:schemeClr val="tx1"/>
                          </a:solidFill>
                          <a:latin typeface="Century Schoolbook"/>
                        </a:defRPr>
                      </a:lvl5pPr>
                      <a:lvl6pPr marL="25146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6pPr>
                      <a:lvl7pPr marL="29718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7pPr>
                      <a:lvl8pPr marL="34290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8pPr>
                      <a:lvl9pPr marL="38862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9p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altLang="en-US" sz="1000" b="0" i="0" u="none" strike="noStrike" kern="1200" cap="none" normalizeH="0" baseline="0" dirty="0">
                          <a:ln>
                            <a:noFill/>
                          </a:ln>
                          <a:solidFill>
                            <a:srgbClr val="000000"/>
                          </a:solidFill>
                          <a:effectLst/>
                          <a:latin typeface="+mn-lt"/>
                          <a:ea typeface="+mn-ea"/>
                          <a:cs typeface="Times New Roman" pitchFamily="18" charset="0"/>
                        </a:rPr>
                        <a:t>48</a:t>
                      </a:r>
                    </a:p>
                  </a:txBody>
                  <a:tcPr marL="68570" marR="6857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48</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52</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55</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56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lvl1pPr>
                        <a:spcBef>
                          <a:spcPts val="600"/>
                        </a:spcBef>
                        <a:buClr>
                          <a:schemeClr val="accent1"/>
                        </a:buClr>
                        <a:buSzPct val="70000"/>
                        <a:buFont typeface="Wingdings" pitchFamily="2" charset="2"/>
                        <a:defRPr sz="2000">
                          <a:solidFill>
                            <a:schemeClr val="tx1"/>
                          </a:solidFill>
                          <a:latin typeface="Century Schoolbook"/>
                        </a:defRPr>
                      </a:lvl1pPr>
                      <a:lvl2pPr marL="742950" indent="-285750">
                        <a:spcBef>
                          <a:spcPct val="20000"/>
                        </a:spcBef>
                        <a:buClr>
                          <a:schemeClr val="accent1"/>
                        </a:buClr>
                        <a:buSzPct val="80000"/>
                        <a:buFont typeface="Wingdings 2" pitchFamily="18" charset="2"/>
                        <a:defRPr sz="1900">
                          <a:solidFill>
                            <a:schemeClr val="tx1"/>
                          </a:solidFill>
                          <a:latin typeface="Century Schoolbook"/>
                        </a:defRPr>
                      </a:lvl2pPr>
                      <a:lvl3pPr marL="1143000" indent="-228600">
                        <a:spcBef>
                          <a:spcPct val="20000"/>
                        </a:spcBef>
                        <a:buClr>
                          <a:srgbClr val="C6053D"/>
                        </a:buClr>
                        <a:buSzPct val="60000"/>
                        <a:buFont typeface="Wingdings" pitchFamily="2" charset="2"/>
                        <a:defRPr sz="1600">
                          <a:solidFill>
                            <a:schemeClr val="tx1"/>
                          </a:solidFill>
                          <a:latin typeface="Century Schoolbook"/>
                        </a:defRPr>
                      </a:lvl3pPr>
                      <a:lvl4pPr marL="1600200" indent="-228600">
                        <a:spcBef>
                          <a:spcPct val="20000"/>
                        </a:spcBef>
                        <a:buClr>
                          <a:srgbClr val="EEAAB1"/>
                        </a:buClr>
                        <a:buSzPct val="60000"/>
                        <a:buFont typeface="Wingdings" pitchFamily="2" charset="2"/>
                        <a:defRPr sz="1600">
                          <a:solidFill>
                            <a:schemeClr val="tx1"/>
                          </a:solidFill>
                          <a:latin typeface="Century Schoolbook"/>
                        </a:defRPr>
                      </a:lvl4pPr>
                      <a:lvl5pPr marL="2057400" indent="-228600">
                        <a:spcBef>
                          <a:spcPct val="20000"/>
                        </a:spcBef>
                        <a:buClr>
                          <a:srgbClr val="BDCAE9"/>
                        </a:buClr>
                        <a:buSzPct val="68000"/>
                        <a:buFont typeface="Wingdings 2" pitchFamily="18" charset="2"/>
                        <a:defRPr sz="1400">
                          <a:solidFill>
                            <a:schemeClr val="tx1"/>
                          </a:solidFill>
                          <a:latin typeface="Century Schoolbook"/>
                        </a:defRPr>
                      </a:lvl5pPr>
                      <a:lvl6pPr marL="25146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6pPr>
                      <a:lvl7pPr marL="29718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7pPr>
                      <a:lvl8pPr marL="34290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8pPr>
                      <a:lvl9pPr marL="38862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9p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altLang="en-US" sz="1000" b="0" i="0" u="none" strike="noStrike" kern="1200" cap="none" normalizeH="0" baseline="0" dirty="0">
                          <a:ln>
                            <a:noFill/>
                          </a:ln>
                          <a:solidFill>
                            <a:srgbClr val="000000"/>
                          </a:solidFill>
                          <a:effectLst/>
                          <a:latin typeface="+mn-lt"/>
                          <a:ea typeface="+mn-ea"/>
                          <a:cs typeface="Times New Roman" pitchFamily="18" charset="0"/>
                        </a:rPr>
                        <a:t>46</a:t>
                      </a:r>
                    </a:p>
                  </a:txBody>
                  <a:tcPr marL="68570" marR="6857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41</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45</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45</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54</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lvl1pPr>
                        <a:spcBef>
                          <a:spcPts val="600"/>
                        </a:spcBef>
                        <a:buClr>
                          <a:schemeClr val="accent1"/>
                        </a:buClr>
                        <a:buSzPct val="70000"/>
                        <a:buFont typeface="Wingdings" pitchFamily="2" charset="2"/>
                        <a:defRPr sz="2000">
                          <a:solidFill>
                            <a:schemeClr val="tx1"/>
                          </a:solidFill>
                          <a:latin typeface="Century Schoolbook"/>
                        </a:defRPr>
                      </a:lvl1pPr>
                      <a:lvl2pPr marL="742950" indent="-285750">
                        <a:spcBef>
                          <a:spcPct val="20000"/>
                        </a:spcBef>
                        <a:buClr>
                          <a:schemeClr val="accent1"/>
                        </a:buClr>
                        <a:buSzPct val="80000"/>
                        <a:buFont typeface="Wingdings 2" pitchFamily="18" charset="2"/>
                        <a:defRPr sz="1900">
                          <a:solidFill>
                            <a:schemeClr val="tx1"/>
                          </a:solidFill>
                          <a:latin typeface="Century Schoolbook"/>
                        </a:defRPr>
                      </a:lvl2pPr>
                      <a:lvl3pPr marL="1143000" indent="-228600">
                        <a:spcBef>
                          <a:spcPct val="20000"/>
                        </a:spcBef>
                        <a:buClr>
                          <a:srgbClr val="C6053D"/>
                        </a:buClr>
                        <a:buSzPct val="60000"/>
                        <a:buFont typeface="Wingdings" pitchFamily="2" charset="2"/>
                        <a:defRPr sz="1600">
                          <a:solidFill>
                            <a:schemeClr val="tx1"/>
                          </a:solidFill>
                          <a:latin typeface="Century Schoolbook"/>
                        </a:defRPr>
                      </a:lvl3pPr>
                      <a:lvl4pPr marL="1600200" indent="-228600">
                        <a:spcBef>
                          <a:spcPct val="20000"/>
                        </a:spcBef>
                        <a:buClr>
                          <a:srgbClr val="EEAAB1"/>
                        </a:buClr>
                        <a:buSzPct val="60000"/>
                        <a:buFont typeface="Wingdings" pitchFamily="2" charset="2"/>
                        <a:defRPr sz="1600">
                          <a:solidFill>
                            <a:schemeClr val="tx1"/>
                          </a:solidFill>
                          <a:latin typeface="Century Schoolbook"/>
                        </a:defRPr>
                      </a:lvl4pPr>
                      <a:lvl5pPr marL="2057400" indent="-228600">
                        <a:spcBef>
                          <a:spcPct val="20000"/>
                        </a:spcBef>
                        <a:buClr>
                          <a:srgbClr val="BDCAE9"/>
                        </a:buClr>
                        <a:buSzPct val="68000"/>
                        <a:buFont typeface="Wingdings 2" pitchFamily="18" charset="2"/>
                        <a:defRPr sz="1400">
                          <a:solidFill>
                            <a:schemeClr val="tx1"/>
                          </a:solidFill>
                          <a:latin typeface="Century Schoolbook"/>
                        </a:defRPr>
                      </a:lvl5pPr>
                      <a:lvl6pPr marL="25146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6pPr>
                      <a:lvl7pPr marL="29718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7pPr>
                      <a:lvl8pPr marL="34290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8pPr>
                      <a:lvl9pPr marL="38862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9p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altLang="en-US" sz="1000" b="0" i="0" u="none" strike="noStrike" kern="1200" cap="none" normalizeH="0" baseline="0" dirty="0">
                          <a:ln>
                            <a:noFill/>
                          </a:ln>
                          <a:solidFill>
                            <a:srgbClr val="000000"/>
                          </a:solidFill>
                          <a:effectLst/>
                          <a:latin typeface="+mn-lt"/>
                          <a:ea typeface="+mn-ea"/>
                          <a:cs typeface="Times New Roman" pitchFamily="18" charset="0"/>
                        </a:rPr>
                        <a:t>57</a:t>
                      </a:r>
                    </a:p>
                  </a:txBody>
                  <a:tcPr marL="68570" marR="6857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56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58</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58</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59</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extLst>
                  <a:ext uri="{0D108BD9-81ED-4DB2-BD59-A6C34878D82A}">
                    <a16:rowId xmlns:a16="http://schemas.microsoft.com/office/drawing/2014/main" val="10012"/>
                  </a:ext>
                </a:extLst>
              </a:tr>
              <a:tr h="379551">
                <a:tc>
                  <a:txBody>
                    <a:bodyPr/>
                    <a:lstStyle>
                      <a:lvl1pPr>
                        <a:spcBef>
                          <a:spcPts val="600"/>
                        </a:spcBef>
                        <a:buClr>
                          <a:schemeClr val="accent1"/>
                        </a:buClr>
                        <a:buSzPct val="70000"/>
                        <a:buFont typeface="Wingdings" pitchFamily="2" charset="2"/>
                        <a:defRPr sz="2000">
                          <a:solidFill>
                            <a:schemeClr val="tx1"/>
                          </a:solidFill>
                          <a:latin typeface="Century Schoolbook"/>
                        </a:defRPr>
                      </a:lvl1pPr>
                      <a:lvl2pPr marL="742950" indent="-285750">
                        <a:spcBef>
                          <a:spcPct val="20000"/>
                        </a:spcBef>
                        <a:buClr>
                          <a:schemeClr val="accent1"/>
                        </a:buClr>
                        <a:buSzPct val="80000"/>
                        <a:buFont typeface="Wingdings 2" pitchFamily="18" charset="2"/>
                        <a:defRPr sz="1900">
                          <a:solidFill>
                            <a:schemeClr val="tx1"/>
                          </a:solidFill>
                          <a:latin typeface="Century Schoolbook"/>
                        </a:defRPr>
                      </a:lvl2pPr>
                      <a:lvl3pPr marL="1143000" indent="-228600">
                        <a:spcBef>
                          <a:spcPct val="20000"/>
                        </a:spcBef>
                        <a:buClr>
                          <a:srgbClr val="C6053D"/>
                        </a:buClr>
                        <a:buSzPct val="60000"/>
                        <a:buFont typeface="Wingdings" pitchFamily="2" charset="2"/>
                        <a:defRPr sz="1600">
                          <a:solidFill>
                            <a:schemeClr val="tx1"/>
                          </a:solidFill>
                          <a:latin typeface="Century Schoolbook"/>
                        </a:defRPr>
                      </a:lvl3pPr>
                      <a:lvl4pPr marL="1600200" indent="-228600">
                        <a:spcBef>
                          <a:spcPct val="20000"/>
                        </a:spcBef>
                        <a:buClr>
                          <a:srgbClr val="EEAAB1"/>
                        </a:buClr>
                        <a:buSzPct val="60000"/>
                        <a:buFont typeface="Wingdings" pitchFamily="2" charset="2"/>
                        <a:defRPr sz="1600">
                          <a:solidFill>
                            <a:schemeClr val="tx1"/>
                          </a:solidFill>
                          <a:latin typeface="Century Schoolbook"/>
                        </a:defRPr>
                      </a:lvl4pPr>
                      <a:lvl5pPr marL="2057400" indent="-228600">
                        <a:spcBef>
                          <a:spcPct val="20000"/>
                        </a:spcBef>
                        <a:buClr>
                          <a:srgbClr val="BDCAE9"/>
                        </a:buClr>
                        <a:buSzPct val="68000"/>
                        <a:buFont typeface="Wingdings 2" pitchFamily="18" charset="2"/>
                        <a:defRPr sz="1400">
                          <a:solidFill>
                            <a:schemeClr val="tx1"/>
                          </a:solidFill>
                          <a:latin typeface="Century Schoolbook"/>
                        </a:defRPr>
                      </a:lvl5pPr>
                      <a:lvl6pPr marL="25146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6pPr>
                      <a:lvl7pPr marL="29718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7pPr>
                      <a:lvl8pPr marL="34290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8pPr>
                      <a:lvl9pPr marL="38862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9pPr>
                    </a:lstStyle>
                    <a:p>
                      <a:pPr marL="0" marR="0" lvl="0" indent="0" algn="r" defTabSz="914400" rtl="0" eaLnBrk="1" fontAlgn="base" latinLnBrk="0" hangingPunct="1">
                        <a:lnSpc>
                          <a:spcPct val="150000"/>
                        </a:lnSpc>
                        <a:spcBef>
                          <a:spcPts val="200"/>
                        </a:spcBef>
                        <a:spcAft>
                          <a:spcPts val="200"/>
                        </a:spcAft>
                        <a:buClrTx/>
                        <a:buSzTx/>
                        <a:buFontTx/>
                        <a:buNone/>
                        <a:tabLst/>
                      </a:pPr>
                      <a:r>
                        <a:rPr kumimoji="0" lang="en-GB" altLang="en-US" sz="1000" b="0" i="0" u="none" strike="noStrike" cap="none" normalizeH="0" baseline="0" dirty="0">
                          <a:ln>
                            <a:noFill/>
                          </a:ln>
                          <a:solidFill>
                            <a:srgbClr val="000000"/>
                          </a:solidFill>
                          <a:effectLst/>
                          <a:latin typeface="Arial Narrow" pitchFamily="34" charset="0"/>
                        </a:rPr>
                        <a:t>October</a:t>
                      </a:r>
                      <a:endParaRPr kumimoji="0" lang="en-GB" altLang="en-US" sz="1000" b="0" i="0" u="none" strike="noStrike" cap="none" normalizeH="0" baseline="0" dirty="0">
                        <a:ln>
                          <a:noFill/>
                        </a:ln>
                        <a:solidFill>
                          <a:srgbClr val="000000"/>
                        </a:solidFill>
                        <a:effectLst/>
                        <a:latin typeface="Arial Narrow" pitchFamily="34" charset="0"/>
                        <a:cs typeface="Times New Roman" pitchFamily="18" charset="0"/>
                      </a:endParaRPr>
                    </a:p>
                  </a:txBody>
                  <a:tcPr marL="46776" marR="46776"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lvl1pPr>
                        <a:spcBef>
                          <a:spcPts val="600"/>
                        </a:spcBef>
                        <a:buClr>
                          <a:schemeClr val="accent1"/>
                        </a:buClr>
                        <a:buSzPct val="70000"/>
                        <a:buFont typeface="Wingdings" pitchFamily="2" charset="2"/>
                        <a:defRPr sz="2000">
                          <a:solidFill>
                            <a:schemeClr val="tx1"/>
                          </a:solidFill>
                          <a:latin typeface="Century Schoolbook"/>
                        </a:defRPr>
                      </a:lvl1pPr>
                      <a:lvl2pPr marL="742950" indent="-285750">
                        <a:spcBef>
                          <a:spcPct val="20000"/>
                        </a:spcBef>
                        <a:buClr>
                          <a:schemeClr val="accent1"/>
                        </a:buClr>
                        <a:buSzPct val="80000"/>
                        <a:buFont typeface="Wingdings 2" pitchFamily="18" charset="2"/>
                        <a:defRPr sz="1900">
                          <a:solidFill>
                            <a:schemeClr val="tx1"/>
                          </a:solidFill>
                          <a:latin typeface="Century Schoolbook"/>
                        </a:defRPr>
                      </a:lvl2pPr>
                      <a:lvl3pPr marL="1143000" indent="-228600">
                        <a:spcBef>
                          <a:spcPct val="20000"/>
                        </a:spcBef>
                        <a:buClr>
                          <a:srgbClr val="C6053D"/>
                        </a:buClr>
                        <a:buSzPct val="60000"/>
                        <a:buFont typeface="Wingdings" pitchFamily="2" charset="2"/>
                        <a:defRPr sz="1600">
                          <a:solidFill>
                            <a:schemeClr val="tx1"/>
                          </a:solidFill>
                          <a:latin typeface="Century Schoolbook"/>
                        </a:defRPr>
                      </a:lvl3pPr>
                      <a:lvl4pPr marL="1600200" indent="-228600">
                        <a:spcBef>
                          <a:spcPct val="20000"/>
                        </a:spcBef>
                        <a:buClr>
                          <a:srgbClr val="EEAAB1"/>
                        </a:buClr>
                        <a:buSzPct val="60000"/>
                        <a:buFont typeface="Wingdings" pitchFamily="2" charset="2"/>
                        <a:defRPr sz="1600">
                          <a:solidFill>
                            <a:schemeClr val="tx1"/>
                          </a:solidFill>
                          <a:latin typeface="Century Schoolbook"/>
                        </a:defRPr>
                      </a:lvl4pPr>
                      <a:lvl5pPr marL="2057400" indent="-228600">
                        <a:spcBef>
                          <a:spcPct val="20000"/>
                        </a:spcBef>
                        <a:buClr>
                          <a:srgbClr val="BDCAE9"/>
                        </a:buClr>
                        <a:buSzPct val="68000"/>
                        <a:buFont typeface="Wingdings 2" pitchFamily="18" charset="2"/>
                        <a:defRPr sz="1400">
                          <a:solidFill>
                            <a:schemeClr val="tx1"/>
                          </a:solidFill>
                          <a:latin typeface="Century Schoolbook"/>
                        </a:defRPr>
                      </a:lvl5pPr>
                      <a:lvl6pPr marL="25146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6pPr>
                      <a:lvl7pPr marL="29718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7pPr>
                      <a:lvl8pPr marL="34290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8pPr>
                      <a:lvl9pPr marL="38862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9p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altLang="en-US" sz="1000" b="0" i="0" u="none" strike="noStrike" kern="1200" cap="none" normalizeH="0" baseline="0" dirty="0">
                          <a:ln>
                            <a:noFill/>
                          </a:ln>
                          <a:solidFill>
                            <a:srgbClr val="000000"/>
                          </a:solidFill>
                          <a:effectLst/>
                          <a:latin typeface="+mn-lt"/>
                          <a:ea typeface="+mn-ea"/>
                          <a:cs typeface="Times New Roman" pitchFamily="18" charset="0"/>
                        </a:rPr>
                        <a:t>53</a:t>
                      </a:r>
                    </a:p>
                  </a:txBody>
                  <a:tcPr marL="68570" marR="6857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53</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54</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54</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54</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lvl1pPr>
                        <a:spcBef>
                          <a:spcPts val="600"/>
                        </a:spcBef>
                        <a:buClr>
                          <a:schemeClr val="accent1"/>
                        </a:buClr>
                        <a:buSzPct val="70000"/>
                        <a:buFont typeface="Wingdings" pitchFamily="2" charset="2"/>
                        <a:defRPr sz="2000">
                          <a:solidFill>
                            <a:schemeClr val="tx1"/>
                          </a:solidFill>
                          <a:latin typeface="Century Schoolbook"/>
                        </a:defRPr>
                      </a:lvl1pPr>
                      <a:lvl2pPr marL="742950" indent="-285750">
                        <a:spcBef>
                          <a:spcPct val="20000"/>
                        </a:spcBef>
                        <a:buClr>
                          <a:schemeClr val="accent1"/>
                        </a:buClr>
                        <a:buSzPct val="80000"/>
                        <a:buFont typeface="Wingdings 2" pitchFamily="18" charset="2"/>
                        <a:defRPr sz="1900">
                          <a:solidFill>
                            <a:schemeClr val="tx1"/>
                          </a:solidFill>
                          <a:latin typeface="Century Schoolbook"/>
                        </a:defRPr>
                      </a:lvl2pPr>
                      <a:lvl3pPr marL="1143000" indent="-228600">
                        <a:spcBef>
                          <a:spcPct val="20000"/>
                        </a:spcBef>
                        <a:buClr>
                          <a:srgbClr val="C6053D"/>
                        </a:buClr>
                        <a:buSzPct val="60000"/>
                        <a:buFont typeface="Wingdings" pitchFamily="2" charset="2"/>
                        <a:defRPr sz="1600">
                          <a:solidFill>
                            <a:schemeClr val="tx1"/>
                          </a:solidFill>
                          <a:latin typeface="Century Schoolbook"/>
                        </a:defRPr>
                      </a:lvl3pPr>
                      <a:lvl4pPr marL="1600200" indent="-228600">
                        <a:spcBef>
                          <a:spcPct val="20000"/>
                        </a:spcBef>
                        <a:buClr>
                          <a:srgbClr val="EEAAB1"/>
                        </a:buClr>
                        <a:buSzPct val="60000"/>
                        <a:buFont typeface="Wingdings" pitchFamily="2" charset="2"/>
                        <a:defRPr sz="1600">
                          <a:solidFill>
                            <a:schemeClr val="tx1"/>
                          </a:solidFill>
                          <a:latin typeface="Century Schoolbook"/>
                        </a:defRPr>
                      </a:lvl4pPr>
                      <a:lvl5pPr marL="2057400" indent="-228600">
                        <a:spcBef>
                          <a:spcPct val="20000"/>
                        </a:spcBef>
                        <a:buClr>
                          <a:srgbClr val="BDCAE9"/>
                        </a:buClr>
                        <a:buSzPct val="68000"/>
                        <a:buFont typeface="Wingdings 2" pitchFamily="18" charset="2"/>
                        <a:defRPr sz="1400">
                          <a:solidFill>
                            <a:schemeClr val="tx1"/>
                          </a:solidFill>
                          <a:latin typeface="Century Schoolbook"/>
                        </a:defRPr>
                      </a:lvl5pPr>
                      <a:lvl6pPr marL="25146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6pPr>
                      <a:lvl7pPr marL="29718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7pPr>
                      <a:lvl8pPr marL="34290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8pPr>
                      <a:lvl9pPr marL="38862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9p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altLang="en-US" sz="1000" b="0" i="0" u="none" strike="noStrike" kern="1200" cap="none" normalizeH="0" baseline="0" dirty="0">
                          <a:ln>
                            <a:noFill/>
                          </a:ln>
                          <a:solidFill>
                            <a:srgbClr val="000000"/>
                          </a:solidFill>
                          <a:effectLst/>
                          <a:latin typeface="+mn-lt"/>
                          <a:ea typeface="+mn-ea"/>
                          <a:cs typeface="Times New Roman" pitchFamily="18" charset="0"/>
                        </a:rPr>
                        <a:t>45</a:t>
                      </a:r>
                    </a:p>
                  </a:txBody>
                  <a:tcPr marL="68570" marR="6857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49</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49</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48</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51</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lvl1pPr>
                        <a:spcBef>
                          <a:spcPts val="600"/>
                        </a:spcBef>
                        <a:buClr>
                          <a:schemeClr val="accent1"/>
                        </a:buClr>
                        <a:buSzPct val="70000"/>
                        <a:buFont typeface="Wingdings" pitchFamily="2" charset="2"/>
                        <a:defRPr sz="2000">
                          <a:solidFill>
                            <a:schemeClr val="tx1"/>
                          </a:solidFill>
                          <a:latin typeface="Century Schoolbook"/>
                        </a:defRPr>
                      </a:lvl1pPr>
                      <a:lvl2pPr marL="742950" indent="-285750">
                        <a:spcBef>
                          <a:spcPct val="20000"/>
                        </a:spcBef>
                        <a:buClr>
                          <a:schemeClr val="accent1"/>
                        </a:buClr>
                        <a:buSzPct val="80000"/>
                        <a:buFont typeface="Wingdings 2" pitchFamily="18" charset="2"/>
                        <a:defRPr sz="1900">
                          <a:solidFill>
                            <a:schemeClr val="tx1"/>
                          </a:solidFill>
                          <a:latin typeface="Century Schoolbook"/>
                        </a:defRPr>
                      </a:lvl2pPr>
                      <a:lvl3pPr marL="1143000" indent="-228600">
                        <a:spcBef>
                          <a:spcPct val="20000"/>
                        </a:spcBef>
                        <a:buClr>
                          <a:srgbClr val="C6053D"/>
                        </a:buClr>
                        <a:buSzPct val="60000"/>
                        <a:buFont typeface="Wingdings" pitchFamily="2" charset="2"/>
                        <a:defRPr sz="1600">
                          <a:solidFill>
                            <a:schemeClr val="tx1"/>
                          </a:solidFill>
                          <a:latin typeface="Century Schoolbook"/>
                        </a:defRPr>
                      </a:lvl3pPr>
                      <a:lvl4pPr marL="1600200" indent="-228600">
                        <a:spcBef>
                          <a:spcPct val="20000"/>
                        </a:spcBef>
                        <a:buClr>
                          <a:srgbClr val="EEAAB1"/>
                        </a:buClr>
                        <a:buSzPct val="60000"/>
                        <a:buFont typeface="Wingdings" pitchFamily="2" charset="2"/>
                        <a:defRPr sz="1600">
                          <a:solidFill>
                            <a:schemeClr val="tx1"/>
                          </a:solidFill>
                          <a:latin typeface="Century Schoolbook"/>
                        </a:defRPr>
                      </a:lvl4pPr>
                      <a:lvl5pPr marL="2057400" indent="-228600">
                        <a:spcBef>
                          <a:spcPct val="20000"/>
                        </a:spcBef>
                        <a:buClr>
                          <a:srgbClr val="BDCAE9"/>
                        </a:buClr>
                        <a:buSzPct val="68000"/>
                        <a:buFont typeface="Wingdings 2" pitchFamily="18" charset="2"/>
                        <a:defRPr sz="1400">
                          <a:solidFill>
                            <a:schemeClr val="tx1"/>
                          </a:solidFill>
                          <a:latin typeface="Century Schoolbook"/>
                        </a:defRPr>
                      </a:lvl5pPr>
                      <a:lvl6pPr marL="25146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6pPr>
                      <a:lvl7pPr marL="29718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7pPr>
                      <a:lvl8pPr marL="34290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8pPr>
                      <a:lvl9pPr marL="38862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9p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altLang="en-US" sz="1000" b="0" i="0" u="none" strike="noStrike" kern="1200" cap="none" normalizeH="0" baseline="0" dirty="0">
                          <a:ln>
                            <a:noFill/>
                          </a:ln>
                          <a:solidFill>
                            <a:srgbClr val="000000"/>
                          </a:solidFill>
                          <a:effectLst/>
                          <a:latin typeface="+mn-lt"/>
                          <a:ea typeface="+mn-ea"/>
                          <a:cs typeface="Times New Roman" pitchFamily="18" charset="0"/>
                        </a:rPr>
                        <a:t>39</a:t>
                      </a:r>
                    </a:p>
                  </a:txBody>
                  <a:tcPr marL="68570" marR="6857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40</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45</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50</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48</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lvl1pPr>
                        <a:spcBef>
                          <a:spcPts val="600"/>
                        </a:spcBef>
                        <a:buClr>
                          <a:schemeClr val="accent1"/>
                        </a:buClr>
                        <a:buSzPct val="70000"/>
                        <a:buFont typeface="Wingdings" pitchFamily="2" charset="2"/>
                        <a:defRPr sz="2000">
                          <a:solidFill>
                            <a:schemeClr val="tx1"/>
                          </a:solidFill>
                          <a:latin typeface="Century Schoolbook"/>
                        </a:defRPr>
                      </a:lvl1pPr>
                      <a:lvl2pPr marL="742950" indent="-285750">
                        <a:spcBef>
                          <a:spcPct val="20000"/>
                        </a:spcBef>
                        <a:buClr>
                          <a:schemeClr val="accent1"/>
                        </a:buClr>
                        <a:buSzPct val="80000"/>
                        <a:buFont typeface="Wingdings 2" pitchFamily="18" charset="2"/>
                        <a:defRPr sz="1900">
                          <a:solidFill>
                            <a:schemeClr val="tx1"/>
                          </a:solidFill>
                          <a:latin typeface="Century Schoolbook"/>
                        </a:defRPr>
                      </a:lvl2pPr>
                      <a:lvl3pPr marL="1143000" indent="-228600">
                        <a:spcBef>
                          <a:spcPct val="20000"/>
                        </a:spcBef>
                        <a:buClr>
                          <a:srgbClr val="C6053D"/>
                        </a:buClr>
                        <a:buSzPct val="60000"/>
                        <a:buFont typeface="Wingdings" pitchFamily="2" charset="2"/>
                        <a:defRPr sz="1600">
                          <a:solidFill>
                            <a:schemeClr val="tx1"/>
                          </a:solidFill>
                          <a:latin typeface="Century Schoolbook"/>
                        </a:defRPr>
                      </a:lvl3pPr>
                      <a:lvl4pPr marL="1600200" indent="-228600">
                        <a:spcBef>
                          <a:spcPct val="20000"/>
                        </a:spcBef>
                        <a:buClr>
                          <a:srgbClr val="EEAAB1"/>
                        </a:buClr>
                        <a:buSzPct val="60000"/>
                        <a:buFont typeface="Wingdings" pitchFamily="2" charset="2"/>
                        <a:defRPr sz="1600">
                          <a:solidFill>
                            <a:schemeClr val="tx1"/>
                          </a:solidFill>
                          <a:latin typeface="Century Schoolbook"/>
                        </a:defRPr>
                      </a:lvl4pPr>
                      <a:lvl5pPr marL="2057400" indent="-228600">
                        <a:spcBef>
                          <a:spcPct val="20000"/>
                        </a:spcBef>
                        <a:buClr>
                          <a:srgbClr val="BDCAE9"/>
                        </a:buClr>
                        <a:buSzPct val="68000"/>
                        <a:buFont typeface="Wingdings 2" pitchFamily="18" charset="2"/>
                        <a:defRPr sz="1400">
                          <a:solidFill>
                            <a:schemeClr val="tx1"/>
                          </a:solidFill>
                          <a:latin typeface="Century Schoolbook"/>
                        </a:defRPr>
                      </a:lvl5pPr>
                      <a:lvl6pPr marL="25146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6pPr>
                      <a:lvl7pPr marL="29718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7pPr>
                      <a:lvl8pPr marL="34290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8pPr>
                      <a:lvl9pPr marL="38862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9p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altLang="en-US" sz="1000" b="0" i="0" u="none" strike="noStrike" kern="1200" cap="none" normalizeH="0" baseline="0" dirty="0">
                          <a:ln>
                            <a:noFill/>
                          </a:ln>
                          <a:solidFill>
                            <a:srgbClr val="000000"/>
                          </a:solidFill>
                          <a:effectLst/>
                          <a:latin typeface="+mn-lt"/>
                          <a:ea typeface="+mn-ea"/>
                          <a:cs typeface="Times New Roman" pitchFamily="18" charset="0"/>
                        </a:rPr>
                        <a:t>42</a:t>
                      </a:r>
                    </a:p>
                  </a:txBody>
                  <a:tcPr marL="68570" marR="6857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40</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39</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41</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47</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lvl1pPr>
                        <a:spcBef>
                          <a:spcPts val="600"/>
                        </a:spcBef>
                        <a:buClr>
                          <a:schemeClr val="accent1"/>
                        </a:buClr>
                        <a:buSzPct val="70000"/>
                        <a:buFont typeface="Wingdings" pitchFamily="2" charset="2"/>
                        <a:defRPr sz="2000">
                          <a:solidFill>
                            <a:schemeClr val="tx1"/>
                          </a:solidFill>
                          <a:latin typeface="Century Schoolbook"/>
                        </a:defRPr>
                      </a:lvl1pPr>
                      <a:lvl2pPr marL="742950" indent="-285750">
                        <a:spcBef>
                          <a:spcPct val="20000"/>
                        </a:spcBef>
                        <a:buClr>
                          <a:schemeClr val="accent1"/>
                        </a:buClr>
                        <a:buSzPct val="80000"/>
                        <a:buFont typeface="Wingdings 2" pitchFamily="18" charset="2"/>
                        <a:defRPr sz="1900">
                          <a:solidFill>
                            <a:schemeClr val="tx1"/>
                          </a:solidFill>
                          <a:latin typeface="Century Schoolbook"/>
                        </a:defRPr>
                      </a:lvl2pPr>
                      <a:lvl3pPr marL="1143000" indent="-228600">
                        <a:spcBef>
                          <a:spcPct val="20000"/>
                        </a:spcBef>
                        <a:buClr>
                          <a:srgbClr val="C6053D"/>
                        </a:buClr>
                        <a:buSzPct val="60000"/>
                        <a:buFont typeface="Wingdings" pitchFamily="2" charset="2"/>
                        <a:defRPr sz="1600">
                          <a:solidFill>
                            <a:schemeClr val="tx1"/>
                          </a:solidFill>
                          <a:latin typeface="Century Schoolbook"/>
                        </a:defRPr>
                      </a:lvl3pPr>
                      <a:lvl4pPr marL="1600200" indent="-228600">
                        <a:spcBef>
                          <a:spcPct val="20000"/>
                        </a:spcBef>
                        <a:buClr>
                          <a:srgbClr val="EEAAB1"/>
                        </a:buClr>
                        <a:buSzPct val="60000"/>
                        <a:buFont typeface="Wingdings" pitchFamily="2" charset="2"/>
                        <a:defRPr sz="1600">
                          <a:solidFill>
                            <a:schemeClr val="tx1"/>
                          </a:solidFill>
                          <a:latin typeface="Century Schoolbook"/>
                        </a:defRPr>
                      </a:lvl4pPr>
                      <a:lvl5pPr marL="2057400" indent="-228600">
                        <a:spcBef>
                          <a:spcPct val="20000"/>
                        </a:spcBef>
                        <a:buClr>
                          <a:srgbClr val="BDCAE9"/>
                        </a:buClr>
                        <a:buSzPct val="68000"/>
                        <a:buFont typeface="Wingdings 2" pitchFamily="18" charset="2"/>
                        <a:defRPr sz="1400">
                          <a:solidFill>
                            <a:schemeClr val="tx1"/>
                          </a:solidFill>
                          <a:latin typeface="Century Schoolbook"/>
                        </a:defRPr>
                      </a:lvl5pPr>
                      <a:lvl6pPr marL="25146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6pPr>
                      <a:lvl7pPr marL="29718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7pPr>
                      <a:lvl8pPr marL="34290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8pPr>
                      <a:lvl9pPr marL="38862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9p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altLang="en-US" sz="1000" b="0" i="0" u="none" strike="noStrike" kern="1200" cap="none" normalizeH="0" baseline="0" dirty="0">
                          <a:ln>
                            <a:noFill/>
                          </a:ln>
                          <a:solidFill>
                            <a:srgbClr val="000000"/>
                          </a:solidFill>
                          <a:effectLst/>
                          <a:latin typeface="+mn-lt"/>
                          <a:ea typeface="+mn-ea"/>
                          <a:cs typeface="Times New Roman" pitchFamily="18" charset="0"/>
                        </a:rPr>
                        <a:t>51</a:t>
                      </a:r>
                    </a:p>
                  </a:txBody>
                  <a:tcPr marL="68570" marR="6857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51</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52</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53</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53</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4CCCF"/>
                    </a:solidFill>
                  </a:tcPr>
                </a:tc>
                <a:extLst>
                  <a:ext uri="{0D108BD9-81ED-4DB2-BD59-A6C34878D82A}">
                    <a16:rowId xmlns:a16="http://schemas.microsoft.com/office/drawing/2014/main" val="10013"/>
                  </a:ext>
                </a:extLst>
              </a:tr>
              <a:tr h="379551">
                <a:tc>
                  <a:txBody>
                    <a:bodyPr/>
                    <a:lstStyle>
                      <a:lvl1pPr>
                        <a:spcBef>
                          <a:spcPts val="600"/>
                        </a:spcBef>
                        <a:buClr>
                          <a:schemeClr val="accent1"/>
                        </a:buClr>
                        <a:buSzPct val="70000"/>
                        <a:buFont typeface="Wingdings" pitchFamily="2" charset="2"/>
                        <a:defRPr sz="2000">
                          <a:solidFill>
                            <a:schemeClr val="tx1"/>
                          </a:solidFill>
                          <a:latin typeface="Century Schoolbook"/>
                        </a:defRPr>
                      </a:lvl1pPr>
                      <a:lvl2pPr marL="742950" indent="-285750">
                        <a:spcBef>
                          <a:spcPct val="20000"/>
                        </a:spcBef>
                        <a:buClr>
                          <a:schemeClr val="accent1"/>
                        </a:buClr>
                        <a:buSzPct val="80000"/>
                        <a:buFont typeface="Wingdings 2" pitchFamily="18" charset="2"/>
                        <a:defRPr sz="1900">
                          <a:solidFill>
                            <a:schemeClr val="tx1"/>
                          </a:solidFill>
                          <a:latin typeface="Century Schoolbook"/>
                        </a:defRPr>
                      </a:lvl2pPr>
                      <a:lvl3pPr marL="1143000" indent="-228600">
                        <a:spcBef>
                          <a:spcPct val="20000"/>
                        </a:spcBef>
                        <a:buClr>
                          <a:srgbClr val="C6053D"/>
                        </a:buClr>
                        <a:buSzPct val="60000"/>
                        <a:buFont typeface="Wingdings" pitchFamily="2" charset="2"/>
                        <a:defRPr sz="1600">
                          <a:solidFill>
                            <a:schemeClr val="tx1"/>
                          </a:solidFill>
                          <a:latin typeface="Century Schoolbook"/>
                        </a:defRPr>
                      </a:lvl3pPr>
                      <a:lvl4pPr marL="1600200" indent="-228600">
                        <a:spcBef>
                          <a:spcPct val="20000"/>
                        </a:spcBef>
                        <a:buClr>
                          <a:srgbClr val="EEAAB1"/>
                        </a:buClr>
                        <a:buSzPct val="60000"/>
                        <a:buFont typeface="Wingdings" pitchFamily="2" charset="2"/>
                        <a:defRPr sz="1600">
                          <a:solidFill>
                            <a:schemeClr val="tx1"/>
                          </a:solidFill>
                          <a:latin typeface="Century Schoolbook"/>
                        </a:defRPr>
                      </a:lvl4pPr>
                      <a:lvl5pPr marL="2057400" indent="-228600">
                        <a:spcBef>
                          <a:spcPct val="20000"/>
                        </a:spcBef>
                        <a:buClr>
                          <a:srgbClr val="BDCAE9"/>
                        </a:buClr>
                        <a:buSzPct val="68000"/>
                        <a:buFont typeface="Wingdings 2" pitchFamily="18" charset="2"/>
                        <a:defRPr sz="1400">
                          <a:solidFill>
                            <a:schemeClr val="tx1"/>
                          </a:solidFill>
                          <a:latin typeface="Century Schoolbook"/>
                        </a:defRPr>
                      </a:lvl5pPr>
                      <a:lvl6pPr marL="25146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6pPr>
                      <a:lvl7pPr marL="29718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7pPr>
                      <a:lvl8pPr marL="34290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8pPr>
                      <a:lvl9pPr marL="38862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9pPr>
                    </a:lstStyle>
                    <a:p>
                      <a:pPr marL="0" marR="0" lvl="0" indent="0" algn="r" defTabSz="914400" rtl="0" eaLnBrk="1" fontAlgn="base" latinLnBrk="0" hangingPunct="1">
                        <a:lnSpc>
                          <a:spcPct val="150000"/>
                        </a:lnSpc>
                        <a:spcBef>
                          <a:spcPts val="200"/>
                        </a:spcBef>
                        <a:spcAft>
                          <a:spcPts val="200"/>
                        </a:spcAft>
                        <a:buClrTx/>
                        <a:buSzTx/>
                        <a:buFontTx/>
                        <a:buNone/>
                        <a:tabLst/>
                      </a:pPr>
                      <a:r>
                        <a:rPr kumimoji="0" lang="en-GB" altLang="en-US" sz="1000" b="0" i="0" u="none" strike="noStrike" cap="none" normalizeH="0" baseline="0" dirty="0">
                          <a:ln>
                            <a:noFill/>
                          </a:ln>
                          <a:solidFill>
                            <a:srgbClr val="000000"/>
                          </a:solidFill>
                          <a:effectLst/>
                          <a:latin typeface="Arial Narrow" pitchFamily="34" charset="0"/>
                        </a:rPr>
                        <a:t>November</a:t>
                      </a:r>
                      <a:endParaRPr kumimoji="0" lang="en-GB" altLang="en-US" sz="1000" b="0" i="0" u="none" strike="noStrike" cap="none" normalizeH="0" baseline="0" dirty="0">
                        <a:ln>
                          <a:noFill/>
                        </a:ln>
                        <a:solidFill>
                          <a:srgbClr val="000000"/>
                        </a:solidFill>
                        <a:effectLst/>
                        <a:latin typeface="Arial Narrow" pitchFamily="34" charset="0"/>
                        <a:cs typeface="Times New Roman" pitchFamily="18" charset="0"/>
                      </a:endParaRPr>
                    </a:p>
                  </a:txBody>
                  <a:tcPr marL="46776" marR="46776"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lvl1pPr>
                        <a:spcBef>
                          <a:spcPts val="600"/>
                        </a:spcBef>
                        <a:buClr>
                          <a:schemeClr val="accent1"/>
                        </a:buClr>
                        <a:buSzPct val="70000"/>
                        <a:buFont typeface="Wingdings" pitchFamily="2" charset="2"/>
                        <a:defRPr sz="2000">
                          <a:solidFill>
                            <a:schemeClr val="tx1"/>
                          </a:solidFill>
                          <a:latin typeface="Century Schoolbook"/>
                        </a:defRPr>
                      </a:lvl1pPr>
                      <a:lvl2pPr marL="742950" indent="-285750">
                        <a:spcBef>
                          <a:spcPct val="20000"/>
                        </a:spcBef>
                        <a:buClr>
                          <a:schemeClr val="accent1"/>
                        </a:buClr>
                        <a:buSzPct val="80000"/>
                        <a:buFont typeface="Wingdings 2" pitchFamily="18" charset="2"/>
                        <a:defRPr sz="1900">
                          <a:solidFill>
                            <a:schemeClr val="tx1"/>
                          </a:solidFill>
                          <a:latin typeface="Century Schoolbook"/>
                        </a:defRPr>
                      </a:lvl2pPr>
                      <a:lvl3pPr marL="1143000" indent="-228600">
                        <a:spcBef>
                          <a:spcPct val="20000"/>
                        </a:spcBef>
                        <a:buClr>
                          <a:srgbClr val="C6053D"/>
                        </a:buClr>
                        <a:buSzPct val="60000"/>
                        <a:buFont typeface="Wingdings" pitchFamily="2" charset="2"/>
                        <a:defRPr sz="1600">
                          <a:solidFill>
                            <a:schemeClr val="tx1"/>
                          </a:solidFill>
                          <a:latin typeface="Century Schoolbook"/>
                        </a:defRPr>
                      </a:lvl3pPr>
                      <a:lvl4pPr marL="1600200" indent="-228600">
                        <a:spcBef>
                          <a:spcPct val="20000"/>
                        </a:spcBef>
                        <a:buClr>
                          <a:srgbClr val="EEAAB1"/>
                        </a:buClr>
                        <a:buSzPct val="60000"/>
                        <a:buFont typeface="Wingdings" pitchFamily="2" charset="2"/>
                        <a:defRPr sz="1600">
                          <a:solidFill>
                            <a:schemeClr val="tx1"/>
                          </a:solidFill>
                          <a:latin typeface="Century Schoolbook"/>
                        </a:defRPr>
                      </a:lvl4pPr>
                      <a:lvl5pPr marL="2057400" indent="-228600">
                        <a:spcBef>
                          <a:spcPct val="20000"/>
                        </a:spcBef>
                        <a:buClr>
                          <a:srgbClr val="BDCAE9"/>
                        </a:buClr>
                        <a:buSzPct val="68000"/>
                        <a:buFont typeface="Wingdings 2" pitchFamily="18" charset="2"/>
                        <a:defRPr sz="1400">
                          <a:solidFill>
                            <a:schemeClr val="tx1"/>
                          </a:solidFill>
                          <a:latin typeface="Century Schoolbook"/>
                        </a:defRPr>
                      </a:lvl5pPr>
                      <a:lvl6pPr marL="25146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6pPr>
                      <a:lvl7pPr marL="29718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7pPr>
                      <a:lvl8pPr marL="34290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8pPr>
                      <a:lvl9pPr marL="38862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9p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altLang="en-US" sz="1000" b="0" i="0" u="none" strike="noStrike" kern="1200" cap="none" normalizeH="0" baseline="0" dirty="0">
                          <a:ln>
                            <a:noFill/>
                          </a:ln>
                          <a:solidFill>
                            <a:srgbClr val="000000"/>
                          </a:solidFill>
                          <a:effectLst/>
                          <a:latin typeface="+mn-lt"/>
                          <a:ea typeface="+mn-ea"/>
                          <a:cs typeface="Times New Roman" pitchFamily="18" charset="0"/>
                        </a:rPr>
                        <a:t>48</a:t>
                      </a:r>
                    </a:p>
                  </a:txBody>
                  <a:tcPr marL="68570" marR="6857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49</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48</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47</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49</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lvl1pPr>
                        <a:spcBef>
                          <a:spcPts val="600"/>
                        </a:spcBef>
                        <a:buClr>
                          <a:schemeClr val="accent1"/>
                        </a:buClr>
                        <a:buSzPct val="70000"/>
                        <a:buFont typeface="Wingdings" pitchFamily="2" charset="2"/>
                        <a:defRPr sz="2000">
                          <a:solidFill>
                            <a:schemeClr val="tx1"/>
                          </a:solidFill>
                          <a:latin typeface="Century Schoolbook"/>
                        </a:defRPr>
                      </a:lvl1pPr>
                      <a:lvl2pPr marL="742950" indent="-285750">
                        <a:spcBef>
                          <a:spcPct val="20000"/>
                        </a:spcBef>
                        <a:buClr>
                          <a:schemeClr val="accent1"/>
                        </a:buClr>
                        <a:buSzPct val="80000"/>
                        <a:buFont typeface="Wingdings 2" pitchFamily="18" charset="2"/>
                        <a:defRPr sz="1900">
                          <a:solidFill>
                            <a:schemeClr val="tx1"/>
                          </a:solidFill>
                          <a:latin typeface="Century Schoolbook"/>
                        </a:defRPr>
                      </a:lvl2pPr>
                      <a:lvl3pPr marL="1143000" indent="-228600">
                        <a:spcBef>
                          <a:spcPct val="20000"/>
                        </a:spcBef>
                        <a:buClr>
                          <a:srgbClr val="C6053D"/>
                        </a:buClr>
                        <a:buSzPct val="60000"/>
                        <a:buFont typeface="Wingdings" pitchFamily="2" charset="2"/>
                        <a:defRPr sz="1600">
                          <a:solidFill>
                            <a:schemeClr val="tx1"/>
                          </a:solidFill>
                          <a:latin typeface="Century Schoolbook"/>
                        </a:defRPr>
                      </a:lvl3pPr>
                      <a:lvl4pPr marL="1600200" indent="-228600">
                        <a:spcBef>
                          <a:spcPct val="20000"/>
                        </a:spcBef>
                        <a:buClr>
                          <a:srgbClr val="EEAAB1"/>
                        </a:buClr>
                        <a:buSzPct val="60000"/>
                        <a:buFont typeface="Wingdings" pitchFamily="2" charset="2"/>
                        <a:defRPr sz="1600">
                          <a:solidFill>
                            <a:schemeClr val="tx1"/>
                          </a:solidFill>
                          <a:latin typeface="Century Schoolbook"/>
                        </a:defRPr>
                      </a:lvl4pPr>
                      <a:lvl5pPr marL="2057400" indent="-228600">
                        <a:spcBef>
                          <a:spcPct val="20000"/>
                        </a:spcBef>
                        <a:buClr>
                          <a:srgbClr val="BDCAE9"/>
                        </a:buClr>
                        <a:buSzPct val="68000"/>
                        <a:buFont typeface="Wingdings 2" pitchFamily="18" charset="2"/>
                        <a:defRPr sz="1400">
                          <a:solidFill>
                            <a:schemeClr val="tx1"/>
                          </a:solidFill>
                          <a:latin typeface="Century Schoolbook"/>
                        </a:defRPr>
                      </a:lvl5pPr>
                      <a:lvl6pPr marL="25146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6pPr>
                      <a:lvl7pPr marL="29718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7pPr>
                      <a:lvl8pPr marL="34290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8pPr>
                      <a:lvl9pPr marL="38862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9p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altLang="en-US" sz="1000" b="0" i="0" u="none" strike="noStrike" kern="1200" cap="none" normalizeH="0" baseline="0" dirty="0">
                          <a:ln>
                            <a:noFill/>
                          </a:ln>
                          <a:solidFill>
                            <a:srgbClr val="000000"/>
                          </a:solidFill>
                          <a:effectLst/>
                          <a:latin typeface="+mn-lt"/>
                          <a:ea typeface="+mn-ea"/>
                          <a:cs typeface="Times New Roman" pitchFamily="18" charset="0"/>
                        </a:rPr>
                        <a:t>36</a:t>
                      </a:r>
                    </a:p>
                  </a:txBody>
                  <a:tcPr marL="68570" marR="6857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37</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39</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37</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39</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lvl1pPr>
                        <a:spcBef>
                          <a:spcPts val="600"/>
                        </a:spcBef>
                        <a:buClr>
                          <a:schemeClr val="accent1"/>
                        </a:buClr>
                        <a:buSzPct val="70000"/>
                        <a:buFont typeface="Wingdings" pitchFamily="2" charset="2"/>
                        <a:defRPr sz="2000">
                          <a:solidFill>
                            <a:schemeClr val="tx1"/>
                          </a:solidFill>
                          <a:latin typeface="Century Schoolbook"/>
                        </a:defRPr>
                      </a:lvl1pPr>
                      <a:lvl2pPr marL="742950" indent="-285750">
                        <a:spcBef>
                          <a:spcPct val="20000"/>
                        </a:spcBef>
                        <a:buClr>
                          <a:schemeClr val="accent1"/>
                        </a:buClr>
                        <a:buSzPct val="80000"/>
                        <a:buFont typeface="Wingdings 2" pitchFamily="18" charset="2"/>
                        <a:defRPr sz="1900">
                          <a:solidFill>
                            <a:schemeClr val="tx1"/>
                          </a:solidFill>
                          <a:latin typeface="Century Schoolbook"/>
                        </a:defRPr>
                      </a:lvl2pPr>
                      <a:lvl3pPr marL="1143000" indent="-228600">
                        <a:spcBef>
                          <a:spcPct val="20000"/>
                        </a:spcBef>
                        <a:buClr>
                          <a:srgbClr val="C6053D"/>
                        </a:buClr>
                        <a:buSzPct val="60000"/>
                        <a:buFont typeface="Wingdings" pitchFamily="2" charset="2"/>
                        <a:defRPr sz="1600">
                          <a:solidFill>
                            <a:schemeClr val="tx1"/>
                          </a:solidFill>
                          <a:latin typeface="Century Schoolbook"/>
                        </a:defRPr>
                      </a:lvl3pPr>
                      <a:lvl4pPr marL="1600200" indent="-228600">
                        <a:spcBef>
                          <a:spcPct val="20000"/>
                        </a:spcBef>
                        <a:buClr>
                          <a:srgbClr val="EEAAB1"/>
                        </a:buClr>
                        <a:buSzPct val="60000"/>
                        <a:buFont typeface="Wingdings" pitchFamily="2" charset="2"/>
                        <a:defRPr sz="1600">
                          <a:solidFill>
                            <a:schemeClr val="tx1"/>
                          </a:solidFill>
                          <a:latin typeface="Century Schoolbook"/>
                        </a:defRPr>
                      </a:lvl4pPr>
                      <a:lvl5pPr marL="2057400" indent="-228600">
                        <a:spcBef>
                          <a:spcPct val="20000"/>
                        </a:spcBef>
                        <a:buClr>
                          <a:srgbClr val="BDCAE9"/>
                        </a:buClr>
                        <a:buSzPct val="68000"/>
                        <a:buFont typeface="Wingdings 2" pitchFamily="18" charset="2"/>
                        <a:defRPr sz="1400">
                          <a:solidFill>
                            <a:schemeClr val="tx1"/>
                          </a:solidFill>
                          <a:latin typeface="Century Schoolbook"/>
                        </a:defRPr>
                      </a:lvl5pPr>
                      <a:lvl6pPr marL="25146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6pPr>
                      <a:lvl7pPr marL="29718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7pPr>
                      <a:lvl8pPr marL="34290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8pPr>
                      <a:lvl9pPr marL="38862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9p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altLang="en-US" sz="1000" b="0" i="0" u="none" strike="noStrike" kern="1200" cap="none" normalizeH="0" baseline="0" dirty="0">
                          <a:ln>
                            <a:noFill/>
                          </a:ln>
                          <a:solidFill>
                            <a:srgbClr val="000000"/>
                          </a:solidFill>
                          <a:effectLst/>
                          <a:latin typeface="+mn-lt"/>
                          <a:ea typeface="+mn-ea"/>
                          <a:cs typeface="Times New Roman" pitchFamily="18" charset="0"/>
                        </a:rPr>
                        <a:t>31</a:t>
                      </a:r>
                    </a:p>
                  </a:txBody>
                  <a:tcPr marL="68570" marR="6857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36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34</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39</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40</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lvl1pPr>
                        <a:spcBef>
                          <a:spcPts val="600"/>
                        </a:spcBef>
                        <a:buClr>
                          <a:schemeClr val="accent1"/>
                        </a:buClr>
                        <a:buSzPct val="70000"/>
                        <a:buFont typeface="Wingdings" pitchFamily="2" charset="2"/>
                        <a:defRPr sz="2000">
                          <a:solidFill>
                            <a:schemeClr val="tx1"/>
                          </a:solidFill>
                          <a:latin typeface="Century Schoolbook"/>
                        </a:defRPr>
                      </a:lvl1pPr>
                      <a:lvl2pPr marL="742950" indent="-285750">
                        <a:spcBef>
                          <a:spcPct val="20000"/>
                        </a:spcBef>
                        <a:buClr>
                          <a:schemeClr val="accent1"/>
                        </a:buClr>
                        <a:buSzPct val="80000"/>
                        <a:buFont typeface="Wingdings 2" pitchFamily="18" charset="2"/>
                        <a:defRPr sz="1900">
                          <a:solidFill>
                            <a:schemeClr val="tx1"/>
                          </a:solidFill>
                          <a:latin typeface="Century Schoolbook"/>
                        </a:defRPr>
                      </a:lvl2pPr>
                      <a:lvl3pPr marL="1143000" indent="-228600">
                        <a:spcBef>
                          <a:spcPct val="20000"/>
                        </a:spcBef>
                        <a:buClr>
                          <a:srgbClr val="C6053D"/>
                        </a:buClr>
                        <a:buSzPct val="60000"/>
                        <a:buFont typeface="Wingdings" pitchFamily="2" charset="2"/>
                        <a:defRPr sz="1600">
                          <a:solidFill>
                            <a:schemeClr val="tx1"/>
                          </a:solidFill>
                          <a:latin typeface="Century Schoolbook"/>
                        </a:defRPr>
                      </a:lvl3pPr>
                      <a:lvl4pPr marL="1600200" indent="-228600">
                        <a:spcBef>
                          <a:spcPct val="20000"/>
                        </a:spcBef>
                        <a:buClr>
                          <a:srgbClr val="EEAAB1"/>
                        </a:buClr>
                        <a:buSzPct val="60000"/>
                        <a:buFont typeface="Wingdings" pitchFamily="2" charset="2"/>
                        <a:defRPr sz="1600">
                          <a:solidFill>
                            <a:schemeClr val="tx1"/>
                          </a:solidFill>
                          <a:latin typeface="Century Schoolbook"/>
                        </a:defRPr>
                      </a:lvl4pPr>
                      <a:lvl5pPr marL="2057400" indent="-228600">
                        <a:spcBef>
                          <a:spcPct val="20000"/>
                        </a:spcBef>
                        <a:buClr>
                          <a:srgbClr val="BDCAE9"/>
                        </a:buClr>
                        <a:buSzPct val="68000"/>
                        <a:buFont typeface="Wingdings 2" pitchFamily="18" charset="2"/>
                        <a:defRPr sz="1400">
                          <a:solidFill>
                            <a:schemeClr val="tx1"/>
                          </a:solidFill>
                          <a:latin typeface="Century Schoolbook"/>
                        </a:defRPr>
                      </a:lvl5pPr>
                      <a:lvl6pPr marL="25146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6pPr>
                      <a:lvl7pPr marL="29718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7pPr>
                      <a:lvl8pPr marL="34290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8pPr>
                      <a:lvl9pPr marL="38862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9p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altLang="en-US" sz="1000" b="0" i="0" u="none" strike="noStrike" kern="1200" cap="none" normalizeH="0" baseline="0" dirty="0">
                          <a:ln>
                            <a:noFill/>
                          </a:ln>
                          <a:solidFill>
                            <a:srgbClr val="000000"/>
                          </a:solidFill>
                          <a:effectLst/>
                          <a:latin typeface="+mn-lt"/>
                          <a:ea typeface="+mn-ea"/>
                          <a:cs typeface="Times New Roman" pitchFamily="18" charset="0"/>
                        </a:rPr>
                        <a:t>35</a:t>
                      </a:r>
                    </a:p>
                  </a:txBody>
                  <a:tcPr marL="68570" marR="6857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32</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36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33</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44</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lvl1pPr>
                        <a:spcBef>
                          <a:spcPts val="600"/>
                        </a:spcBef>
                        <a:buClr>
                          <a:schemeClr val="accent1"/>
                        </a:buClr>
                        <a:buSzPct val="70000"/>
                        <a:buFont typeface="Wingdings" pitchFamily="2" charset="2"/>
                        <a:defRPr sz="2000">
                          <a:solidFill>
                            <a:schemeClr val="tx1"/>
                          </a:solidFill>
                          <a:latin typeface="Century Schoolbook"/>
                        </a:defRPr>
                      </a:lvl1pPr>
                      <a:lvl2pPr marL="742950" indent="-285750">
                        <a:spcBef>
                          <a:spcPct val="20000"/>
                        </a:spcBef>
                        <a:buClr>
                          <a:schemeClr val="accent1"/>
                        </a:buClr>
                        <a:buSzPct val="80000"/>
                        <a:buFont typeface="Wingdings 2" pitchFamily="18" charset="2"/>
                        <a:defRPr sz="1900">
                          <a:solidFill>
                            <a:schemeClr val="tx1"/>
                          </a:solidFill>
                          <a:latin typeface="Century Schoolbook"/>
                        </a:defRPr>
                      </a:lvl2pPr>
                      <a:lvl3pPr marL="1143000" indent="-228600">
                        <a:spcBef>
                          <a:spcPct val="20000"/>
                        </a:spcBef>
                        <a:buClr>
                          <a:srgbClr val="C6053D"/>
                        </a:buClr>
                        <a:buSzPct val="60000"/>
                        <a:buFont typeface="Wingdings" pitchFamily="2" charset="2"/>
                        <a:defRPr sz="1600">
                          <a:solidFill>
                            <a:schemeClr val="tx1"/>
                          </a:solidFill>
                          <a:latin typeface="Century Schoolbook"/>
                        </a:defRPr>
                      </a:lvl3pPr>
                      <a:lvl4pPr marL="1600200" indent="-228600">
                        <a:spcBef>
                          <a:spcPct val="20000"/>
                        </a:spcBef>
                        <a:buClr>
                          <a:srgbClr val="EEAAB1"/>
                        </a:buClr>
                        <a:buSzPct val="60000"/>
                        <a:buFont typeface="Wingdings" pitchFamily="2" charset="2"/>
                        <a:defRPr sz="1600">
                          <a:solidFill>
                            <a:schemeClr val="tx1"/>
                          </a:solidFill>
                          <a:latin typeface="Century Schoolbook"/>
                        </a:defRPr>
                      </a:lvl4pPr>
                      <a:lvl5pPr marL="2057400" indent="-228600">
                        <a:spcBef>
                          <a:spcPct val="20000"/>
                        </a:spcBef>
                        <a:buClr>
                          <a:srgbClr val="BDCAE9"/>
                        </a:buClr>
                        <a:buSzPct val="68000"/>
                        <a:buFont typeface="Wingdings 2" pitchFamily="18" charset="2"/>
                        <a:defRPr sz="1400">
                          <a:solidFill>
                            <a:schemeClr val="tx1"/>
                          </a:solidFill>
                          <a:latin typeface="Century Schoolbook"/>
                        </a:defRPr>
                      </a:lvl5pPr>
                      <a:lvl6pPr marL="25146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6pPr>
                      <a:lvl7pPr marL="29718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7pPr>
                      <a:lvl8pPr marL="34290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8pPr>
                      <a:lvl9pPr marL="38862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9p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altLang="en-US" sz="1000" b="0" i="0" u="none" strike="noStrike" kern="1200" cap="none" normalizeH="0" baseline="0" dirty="0">
                          <a:ln>
                            <a:noFill/>
                          </a:ln>
                          <a:solidFill>
                            <a:srgbClr val="000000"/>
                          </a:solidFill>
                          <a:effectLst/>
                          <a:latin typeface="+mn-lt"/>
                          <a:ea typeface="+mn-ea"/>
                          <a:cs typeface="Times New Roman" pitchFamily="18" charset="0"/>
                        </a:rPr>
                        <a:t>45</a:t>
                      </a:r>
                    </a:p>
                  </a:txBody>
                  <a:tcPr marL="68570" marR="6857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46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46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45</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48</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9E7E9"/>
                    </a:solidFill>
                  </a:tcPr>
                </a:tc>
                <a:extLst>
                  <a:ext uri="{0D108BD9-81ED-4DB2-BD59-A6C34878D82A}">
                    <a16:rowId xmlns:a16="http://schemas.microsoft.com/office/drawing/2014/main" val="10014"/>
                  </a:ext>
                </a:extLst>
              </a:tr>
              <a:tr h="379551">
                <a:tc>
                  <a:txBody>
                    <a:bodyPr/>
                    <a:lstStyle>
                      <a:lvl1pPr>
                        <a:spcBef>
                          <a:spcPts val="600"/>
                        </a:spcBef>
                        <a:buClr>
                          <a:schemeClr val="accent1"/>
                        </a:buClr>
                        <a:buSzPct val="70000"/>
                        <a:buFont typeface="Wingdings" pitchFamily="2" charset="2"/>
                        <a:defRPr sz="2000">
                          <a:solidFill>
                            <a:schemeClr val="tx1"/>
                          </a:solidFill>
                          <a:latin typeface="Century Schoolbook"/>
                        </a:defRPr>
                      </a:lvl1pPr>
                      <a:lvl2pPr marL="742950" indent="-285750">
                        <a:spcBef>
                          <a:spcPct val="20000"/>
                        </a:spcBef>
                        <a:buClr>
                          <a:schemeClr val="accent1"/>
                        </a:buClr>
                        <a:buSzPct val="80000"/>
                        <a:buFont typeface="Wingdings 2" pitchFamily="18" charset="2"/>
                        <a:defRPr sz="1900">
                          <a:solidFill>
                            <a:schemeClr val="tx1"/>
                          </a:solidFill>
                          <a:latin typeface="Century Schoolbook"/>
                        </a:defRPr>
                      </a:lvl2pPr>
                      <a:lvl3pPr marL="1143000" indent="-228600">
                        <a:spcBef>
                          <a:spcPct val="20000"/>
                        </a:spcBef>
                        <a:buClr>
                          <a:srgbClr val="C6053D"/>
                        </a:buClr>
                        <a:buSzPct val="60000"/>
                        <a:buFont typeface="Wingdings" pitchFamily="2" charset="2"/>
                        <a:defRPr sz="1600">
                          <a:solidFill>
                            <a:schemeClr val="tx1"/>
                          </a:solidFill>
                          <a:latin typeface="Century Schoolbook"/>
                        </a:defRPr>
                      </a:lvl3pPr>
                      <a:lvl4pPr marL="1600200" indent="-228600">
                        <a:spcBef>
                          <a:spcPct val="20000"/>
                        </a:spcBef>
                        <a:buClr>
                          <a:srgbClr val="EEAAB1"/>
                        </a:buClr>
                        <a:buSzPct val="60000"/>
                        <a:buFont typeface="Wingdings" pitchFamily="2" charset="2"/>
                        <a:defRPr sz="1600">
                          <a:solidFill>
                            <a:schemeClr val="tx1"/>
                          </a:solidFill>
                          <a:latin typeface="Century Schoolbook"/>
                        </a:defRPr>
                      </a:lvl4pPr>
                      <a:lvl5pPr marL="2057400" indent="-228600">
                        <a:spcBef>
                          <a:spcPct val="20000"/>
                        </a:spcBef>
                        <a:buClr>
                          <a:srgbClr val="BDCAE9"/>
                        </a:buClr>
                        <a:buSzPct val="68000"/>
                        <a:buFont typeface="Wingdings 2" pitchFamily="18" charset="2"/>
                        <a:defRPr sz="1400">
                          <a:solidFill>
                            <a:schemeClr val="tx1"/>
                          </a:solidFill>
                          <a:latin typeface="Century Schoolbook"/>
                        </a:defRPr>
                      </a:lvl5pPr>
                      <a:lvl6pPr marL="25146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6pPr>
                      <a:lvl7pPr marL="29718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7pPr>
                      <a:lvl8pPr marL="34290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8pPr>
                      <a:lvl9pPr marL="38862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9pPr>
                    </a:lstStyle>
                    <a:p>
                      <a:pPr marL="0" marR="0" lvl="0" indent="0" algn="r" defTabSz="914400" rtl="0" eaLnBrk="1" fontAlgn="base" latinLnBrk="0" hangingPunct="1">
                        <a:lnSpc>
                          <a:spcPct val="150000"/>
                        </a:lnSpc>
                        <a:spcBef>
                          <a:spcPts val="200"/>
                        </a:spcBef>
                        <a:spcAft>
                          <a:spcPts val="200"/>
                        </a:spcAft>
                        <a:buClrTx/>
                        <a:buSzTx/>
                        <a:buFontTx/>
                        <a:buNone/>
                        <a:tabLst/>
                      </a:pPr>
                      <a:r>
                        <a:rPr kumimoji="0" lang="en-GB" altLang="en-US" sz="1000" b="0" i="0" u="none" strike="noStrike" cap="none" normalizeH="0" baseline="0" dirty="0">
                          <a:ln>
                            <a:noFill/>
                          </a:ln>
                          <a:solidFill>
                            <a:srgbClr val="000000"/>
                          </a:solidFill>
                          <a:effectLst/>
                          <a:latin typeface="Arial Narrow" pitchFamily="34" charset="0"/>
                        </a:rPr>
                        <a:t>December</a:t>
                      </a:r>
                      <a:endParaRPr kumimoji="0" lang="en-GB" altLang="en-US" sz="1000" b="0" i="0" u="none" strike="noStrike" cap="none" normalizeH="0" baseline="0" dirty="0">
                        <a:ln>
                          <a:noFill/>
                        </a:ln>
                        <a:solidFill>
                          <a:srgbClr val="000000"/>
                        </a:solidFill>
                        <a:effectLst/>
                        <a:latin typeface="Arial Narrow" pitchFamily="34" charset="0"/>
                        <a:cs typeface="Times New Roman" pitchFamily="18" charset="0"/>
                      </a:endParaRPr>
                    </a:p>
                  </a:txBody>
                  <a:tcPr marL="46776" marR="46776"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lvl1pPr>
                        <a:spcBef>
                          <a:spcPts val="600"/>
                        </a:spcBef>
                        <a:buClr>
                          <a:schemeClr val="accent1"/>
                        </a:buClr>
                        <a:buSzPct val="70000"/>
                        <a:buFont typeface="Wingdings" pitchFamily="2" charset="2"/>
                        <a:defRPr sz="2000">
                          <a:solidFill>
                            <a:schemeClr val="tx1"/>
                          </a:solidFill>
                          <a:latin typeface="Century Schoolbook"/>
                        </a:defRPr>
                      </a:lvl1pPr>
                      <a:lvl2pPr marL="742950" indent="-285750">
                        <a:spcBef>
                          <a:spcPct val="20000"/>
                        </a:spcBef>
                        <a:buClr>
                          <a:schemeClr val="accent1"/>
                        </a:buClr>
                        <a:buSzPct val="80000"/>
                        <a:buFont typeface="Wingdings 2" pitchFamily="18" charset="2"/>
                        <a:defRPr sz="1900">
                          <a:solidFill>
                            <a:schemeClr val="tx1"/>
                          </a:solidFill>
                          <a:latin typeface="Century Schoolbook"/>
                        </a:defRPr>
                      </a:lvl2pPr>
                      <a:lvl3pPr marL="1143000" indent="-228600">
                        <a:spcBef>
                          <a:spcPct val="20000"/>
                        </a:spcBef>
                        <a:buClr>
                          <a:srgbClr val="C6053D"/>
                        </a:buClr>
                        <a:buSzPct val="60000"/>
                        <a:buFont typeface="Wingdings" pitchFamily="2" charset="2"/>
                        <a:defRPr sz="1600">
                          <a:solidFill>
                            <a:schemeClr val="tx1"/>
                          </a:solidFill>
                          <a:latin typeface="Century Schoolbook"/>
                        </a:defRPr>
                      </a:lvl3pPr>
                      <a:lvl4pPr marL="1600200" indent="-228600">
                        <a:spcBef>
                          <a:spcPct val="20000"/>
                        </a:spcBef>
                        <a:buClr>
                          <a:srgbClr val="EEAAB1"/>
                        </a:buClr>
                        <a:buSzPct val="60000"/>
                        <a:buFont typeface="Wingdings" pitchFamily="2" charset="2"/>
                        <a:defRPr sz="1600">
                          <a:solidFill>
                            <a:schemeClr val="tx1"/>
                          </a:solidFill>
                          <a:latin typeface="Century Schoolbook"/>
                        </a:defRPr>
                      </a:lvl4pPr>
                      <a:lvl5pPr marL="2057400" indent="-228600">
                        <a:spcBef>
                          <a:spcPct val="20000"/>
                        </a:spcBef>
                        <a:buClr>
                          <a:srgbClr val="BDCAE9"/>
                        </a:buClr>
                        <a:buSzPct val="68000"/>
                        <a:buFont typeface="Wingdings 2" pitchFamily="18" charset="2"/>
                        <a:defRPr sz="1400">
                          <a:solidFill>
                            <a:schemeClr val="tx1"/>
                          </a:solidFill>
                          <a:latin typeface="Century Schoolbook"/>
                        </a:defRPr>
                      </a:lvl5pPr>
                      <a:lvl6pPr marL="25146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6pPr>
                      <a:lvl7pPr marL="29718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7pPr>
                      <a:lvl8pPr marL="34290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8pPr>
                      <a:lvl9pPr marL="38862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9p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altLang="en-US" sz="1000" b="0" i="0" u="none" strike="noStrike" kern="1200" cap="none" normalizeH="0" baseline="0" dirty="0">
                          <a:ln>
                            <a:noFill/>
                          </a:ln>
                          <a:solidFill>
                            <a:srgbClr val="000000"/>
                          </a:solidFill>
                          <a:effectLst/>
                          <a:latin typeface="+mn-lt"/>
                          <a:ea typeface="+mn-ea"/>
                          <a:cs typeface="Times New Roman" pitchFamily="18" charset="0"/>
                        </a:rPr>
                        <a:t>42</a:t>
                      </a:r>
                    </a:p>
                  </a:txBody>
                  <a:tcPr marL="68570" marR="6857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43</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45</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44</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47</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lvl1pPr>
                        <a:spcBef>
                          <a:spcPts val="600"/>
                        </a:spcBef>
                        <a:buClr>
                          <a:schemeClr val="accent1"/>
                        </a:buClr>
                        <a:buSzPct val="70000"/>
                        <a:buFont typeface="Wingdings" pitchFamily="2" charset="2"/>
                        <a:defRPr sz="2000">
                          <a:solidFill>
                            <a:schemeClr val="tx1"/>
                          </a:solidFill>
                          <a:latin typeface="Century Schoolbook"/>
                        </a:defRPr>
                      </a:lvl1pPr>
                      <a:lvl2pPr marL="742950" indent="-285750">
                        <a:spcBef>
                          <a:spcPct val="20000"/>
                        </a:spcBef>
                        <a:buClr>
                          <a:schemeClr val="accent1"/>
                        </a:buClr>
                        <a:buSzPct val="80000"/>
                        <a:buFont typeface="Wingdings 2" pitchFamily="18" charset="2"/>
                        <a:defRPr sz="1900">
                          <a:solidFill>
                            <a:schemeClr val="tx1"/>
                          </a:solidFill>
                          <a:latin typeface="Century Schoolbook"/>
                        </a:defRPr>
                      </a:lvl2pPr>
                      <a:lvl3pPr marL="1143000" indent="-228600">
                        <a:spcBef>
                          <a:spcPct val="20000"/>
                        </a:spcBef>
                        <a:buClr>
                          <a:srgbClr val="C6053D"/>
                        </a:buClr>
                        <a:buSzPct val="60000"/>
                        <a:buFont typeface="Wingdings" pitchFamily="2" charset="2"/>
                        <a:defRPr sz="1600">
                          <a:solidFill>
                            <a:schemeClr val="tx1"/>
                          </a:solidFill>
                          <a:latin typeface="Century Schoolbook"/>
                        </a:defRPr>
                      </a:lvl3pPr>
                      <a:lvl4pPr marL="1600200" indent="-228600">
                        <a:spcBef>
                          <a:spcPct val="20000"/>
                        </a:spcBef>
                        <a:buClr>
                          <a:srgbClr val="EEAAB1"/>
                        </a:buClr>
                        <a:buSzPct val="60000"/>
                        <a:buFont typeface="Wingdings" pitchFamily="2" charset="2"/>
                        <a:defRPr sz="1600">
                          <a:solidFill>
                            <a:schemeClr val="tx1"/>
                          </a:solidFill>
                          <a:latin typeface="Century Schoolbook"/>
                        </a:defRPr>
                      </a:lvl4pPr>
                      <a:lvl5pPr marL="2057400" indent="-228600">
                        <a:spcBef>
                          <a:spcPct val="20000"/>
                        </a:spcBef>
                        <a:buClr>
                          <a:srgbClr val="BDCAE9"/>
                        </a:buClr>
                        <a:buSzPct val="68000"/>
                        <a:buFont typeface="Wingdings 2" pitchFamily="18" charset="2"/>
                        <a:defRPr sz="1400">
                          <a:solidFill>
                            <a:schemeClr val="tx1"/>
                          </a:solidFill>
                          <a:latin typeface="Century Schoolbook"/>
                        </a:defRPr>
                      </a:lvl5pPr>
                      <a:lvl6pPr marL="25146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6pPr>
                      <a:lvl7pPr marL="29718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7pPr>
                      <a:lvl8pPr marL="34290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8pPr>
                      <a:lvl9pPr marL="38862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9p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altLang="en-US" sz="1000" b="0" i="0" u="none" strike="noStrike" kern="1200" cap="none" normalizeH="0" baseline="0" dirty="0">
                          <a:ln>
                            <a:noFill/>
                          </a:ln>
                          <a:solidFill>
                            <a:srgbClr val="000000"/>
                          </a:solidFill>
                          <a:effectLst/>
                          <a:latin typeface="+mn-lt"/>
                          <a:ea typeface="+mn-ea"/>
                          <a:cs typeface="Times New Roman" pitchFamily="18" charset="0"/>
                        </a:rPr>
                        <a:t>32</a:t>
                      </a:r>
                    </a:p>
                  </a:txBody>
                  <a:tcPr marL="68570" marR="6857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33</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35</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35</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37</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lvl1pPr>
                        <a:spcBef>
                          <a:spcPts val="600"/>
                        </a:spcBef>
                        <a:buClr>
                          <a:schemeClr val="accent1"/>
                        </a:buClr>
                        <a:buSzPct val="70000"/>
                        <a:buFont typeface="Wingdings" pitchFamily="2" charset="2"/>
                        <a:defRPr sz="2000">
                          <a:solidFill>
                            <a:schemeClr val="tx1"/>
                          </a:solidFill>
                          <a:latin typeface="Century Schoolbook"/>
                        </a:defRPr>
                      </a:lvl1pPr>
                      <a:lvl2pPr marL="742950" indent="-285750">
                        <a:spcBef>
                          <a:spcPct val="20000"/>
                        </a:spcBef>
                        <a:buClr>
                          <a:schemeClr val="accent1"/>
                        </a:buClr>
                        <a:buSzPct val="80000"/>
                        <a:buFont typeface="Wingdings 2" pitchFamily="18" charset="2"/>
                        <a:defRPr sz="1900">
                          <a:solidFill>
                            <a:schemeClr val="tx1"/>
                          </a:solidFill>
                          <a:latin typeface="Century Schoolbook"/>
                        </a:defRPr>
                      </a:lvl2pPr>
                      <a:lvl3pPr marL="1143000" indent="-228600">
                        <a:spcBef>
                          <a:spcPct val="20000"/>
                        </a:spcBef>
                        <a:buClr>
                          <a:srgbClr val="C6053D"/>
                        </a:buClr>
                        <a:buSzPct val="60000"/>
                        <a:buFont typeface="Wingdings" pitchFamily="2" charset="2"/>
                        <a:defRPr sz="1600">
                          <a:solidFill>
                            <a:schemeClr val="tx1"/>
                          </a:solidFill>
                          <a:latin typeface="Century Schoolbook"/>
                        </a:defRPr>
                      </a:lvl3pPr>
                      <a:lvl4pPr marL="1600200" indent="-228600">
                        <a:spcBef>
                          <a:spcPct val="20000"/>
                        </a:spcBef>
                        <a:buClr>
                          <a:srgbClr val="EEAAB1"/>
                        </a:buClr>
                        <a:buSzPct val="60000"/>
                        <a:buFont typeface="Wingdings" pitchFamily="2" charset="2"/>
                        <a:defRPr sz="1600">
                          <a:solidFill>
                            <a:schemeClr val="tx1"/>
                          </a:solidFill>
                          <a:latin typeface="Century Schoolbook"/>
                        </a:defRPr>
                      </a:lvl4pPr>
                      <a:lvl5pPr marL="2057400" indent="-228600">
                        <a:spcBef>
                          <a:spcPct val="20000"/>
                        </a:spcBef>
                        <a:buClr>
                          <a:srgbClr val="BDCAE9"/>
                        </a:buClr>
                        <a:buSzPct val="68000"/>
                        <a:buFont typeface="Wingdings 2" pitchFamily="18" charset="2"/>
                        <a:defRPr sz="1400">
                          <a:solidFill>
                            <a:schemeClr val="tx1"/>
                          </a:solidFill>
                          <a:latin typeface="Century Schoolbook"/>
                        </a:defRPr>
                      </a:lvl5pPr>
                      <a:lvl6pPr marL="25146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6pPr>
                      <a:lvl7pPr marL="29718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7pPr>
                      <a:lvl8pPr marL="34290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8pPr>
                      <a:lvl9pPr marL="38862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9p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altLang="en-US" sz="1000" b="0" i="0" u="none" strike="noStrike" kern="1200" cap="none" normalizeH="0" baseline="0" dirty="0">
                          <a:ln>
                            <a:noFill/>
                          </a:ln>
                          <a:solidFill>
                            <a:srgbClr val="000000"/>
                          </a:solidFill>
                          <a:effectLst/>
                          <a:latin typeface="+mn-lt"/>
                          <a:ea typeface="+mn-ea"/>
                          <a:cs typeface="Times New Roman" pitchFamily="18" charset="0"/>
                        </a:rPr>
                        <a:t>30</a:t>
                      </a:r>
                    </a:p>
                  </a:txBody>
                  <a:tcPr marL="68570" marR="6857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32</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30</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36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40</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lvl1pPr>
                        <a:spcBef>
                          <a:spcPts val="600"/>
                        </a:spcBef>
                        <a:buClr>
                          <a:schemeClr val="accent1"/>
                        </a:buClr>
                        <a:buSzPct val="70000"/>
                        <a:buFont typeface="Wingdings" pitchFamily="2" charset="2"/>
                        <a:defRPr sz="2000">
                          <a:solidFill>
                            <a:schemeClr val="tx1"/>
                          </a:solidFill>
                          <a:latin typeface="Century Schoolbook"/>
                        </a:defRPr>
                      </a:lvl1pPr>
                      <a:lvl2pPr marL="742950" indent="-285750">
                        <a:spcBef>
                          <a:spcPct val="20000"/>
                        </a:spcBef>
                        <a:buClr>
                          <a:schemeClr val="accent1"/>
                        </a:buClr>
                        <a:buSzPct val="80000"/>
                        <a:buFont typeface="Wingdings 2" pitchFamily="18" charset="2"/>
                        <a:defRPr sz="1900">
                          <a:solidFill>
                            <a:schemeClr val="tx1"/>
                          </a:solidFill>
                          <a:latin typeface="Century Schoolbook"/>
                        </a:defRPr>
                      </a:lvl2pPr>
                      <a:lvl3pPr marL="1143000" indent="-228600">
                        <a:spcBef>
                          <a:spcPct val="20000"/>
                        </a:spcBef>
                        <a:buClr>
                          <a:srgbClr val="C6053D"/>
                        </a:buClr>
                        <a:buSzPct val="60000"/>
                        <a:buFont typeface="Wingdings" pitchFamily="2" charset="2"/>
                        <a:defRPr sz="1600">
                          <a:solidFill>
                            <a:schemeClr val="tx1"/>
                          </a:solidFill>
                          <a:latin typeface="Century Schoolbook"/>
                        </a:defRPr>
                      </a:lvl3pPr>
                      <a:lvl4pPr marL="1600200" indent="-228600">
                        <a:spcBef>
                          <a:spcPct val="20000"/>
                        </a:spcBef>
                        <a:buClr>
                          <a:srgbClr val="EEAAB1"/>
                        </a:buClr>
                        <a:buSzPct val="60000"/>
                        <a:buFont typeface="Wingdings" pitchFamily="2" charset="2"/>
                        <a:defRPr sz="1600">
                          <a:solidFill>
                            <a:schemeClr val="tx1"/>
                          </a:solidFill>
                          <a:latin typeface="Century Schoolbook"/>
                        </a:defRPr>
                      </a:lvl4pPr>
                      <a:lvl5pPr marL="2057400" indent="-228600">
                        <a:spcBef>
                          <a:spcPct val="20000"/>
                        </a:spcBef>
                        <a:buClr>
                          <a:srgbClr val="BDCAE9"/>
                        </a:buClr>
                        <a:buSzPct val="68000"/>
                        <a:buFont typeface="Wingdings 2" pitchFamily="18" charset="2"/>
                        <a:defRPr sz="1400">
                          <a:solidFill>
                            <a:schemeClr val="tx1"/>
                          </a:solidFill>
                          <a:latin typeface="Century Schoolbook"/>
                        </a:defRPr>
                      </a:lvl5pPr>
                      <a:lvl6pPr marL="25146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6pPr>
                      <a:lvl7pPr marL="29718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7pPr>
                      <a:lvl8pPr marL="34290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8pPr>
                      <a:lvl9pPr marL="38862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9p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altLang="en-US" sz="1000" b="0" i="0" u="none" strike="noStrike" kern="1200" cap="none" normalizeH="0" baseline="0" dirty="0">
                          <a:ln>
                            <a:noFill/>
                          </a:ln>
                          <a:solidFill>
                            <a:srgbClr val="000000"/>
                          </a:solidFill>
                          <a:effectLst/>
                          <a:latin typeface="+mn-lt"/>
                          <a:ea typeface="+mn-ea"/>
                          <a:cs typeface="Times New Roman" pitchFamily="18" charset="0"/>
                        </a:rPr>
                        <a:t>30</a:t>
                      </a:r>
                    </a:p>
                  </a:txBody>
                  <a:tcPr marL="68570" marR="6857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29</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30</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33</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39</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lvl1pPr>
                        <a:spcBef>
                          <a:spcPts val="600"/>
                        </a:spcBef>
                        <a:buClr>
                          <a:schemeClr val="accent1"/>
                        </a:buClr>
                        <a:buSzPct val="70000"/>
                        <a:buFont typeface="Wingdings" pitchFamily="2" charset="2"/>
                        <a:defRPr sz="2000">
                          <a:solidFill>
                            <a:schemeClr val="tx1"/>
                          </a:solidFill>
                          <a:latin typeface="Century Schoolbook"/>
                        </a:defRPr>
                      </a:lvl1pPr>
                      <a:lvl2pPr marL="742950" indent="-285750">
                        <a:spcBef>
                          <a:spcPct val="20000"/>
                        </a:spcBef>
                        <a:buClr>
                          <a:schemeClr val="accent1"/>
                        </a:buClr>
                        <a:buSzPct val="80000"/>
                        <a:buFont typeface="Wingdings 2" pitchFamily="18" charset="2"/>
                        <a:defRPr sz="1900">
                          <a:solidFill>
                            <a:schemeClr val="tx1"/>
                          </a:solidFill>
                          <a:latin typeface="Century Schoolbook"/>
                        </a:defRPr>
                      </a:lvl2pPr>
                      <a:lvl3pPr marL="1143000" indent="-228600">
                        <a:spcBef>
                          <a:spcPct val="20000"/>
                        </a:spcBef>
                        <a:buClr>
                          <a:srgbClr val="C6053D"/>
                        </a:buClr>
                        <a:buSzPct val="60000"/>
                        <a:buFont typeface="Wingdings" pitchFamily="2" charset="2"/>
                        <a:defRPr sz="1600">
                          <a:solidFill>
                            <a:schemeClr val="tx1"/>
                          </a:solidFill>
                          <a:latin typeface="Century Schoolbook"/>
                        </a:defRPr>
                      </a:lvl3pPr>
                      <a:lvl4pPr marL="1600200" indent="-228600">
                        <a:spcBef>
                          <a:spcPct val="20000"/>
                        </a:spcBef>
                        <a:buClr>
                          <a:srgbClr val="EEAAB1"/>
                        </a:buClr>
                        <a:buSzPct val="60000"/>
                        <a:buFont typeface="Wingdings" pitchFamily="2" charset="2"/>
                        <a:defRPr sz="1600">
                          <a:solidFill>
                            <a:schemeClr val="tx1"/>
                          </a:solidFill>
                          <a:latin typeface="Century Schoolbook"/>
                        </a:defRPr>
                      </a:lvl4pPr>
                      <a:lvl5pPr marL="2057400" indent="-228600">
                        <a:spcBef>
                          <a:spcPct val="20000"/>
                        </a:spcBef>
                        <a:buClr>
                          <a:srgbClr val="BDCAE9"/>
                        </a:buClr>
                        <a:buSzPct val="68000"/>
                        <a:buFont typeface="Wingdings 2" pitchFamily="18" charset="2"/>
                        <a:defRPr sz="1400">
                          <a:solidFill>
                            <a:schemeClr val="tx1"/>
                          </a:solidFill>
                          <a:latin typeface="Century Schoolbook"/>
                        </a:defRPr>
                      </a:lvl5pPr>
                      <a:lvl6pPr marL="25146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6pPr>
                      <a:lvl7pPr marL="29718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7pPr>
                      <a:lvl8pPr marL="34290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8pPr>
                      <a:lvl9pPr marL="3886200" indent="-228600" eaLnBrk="0" fontAlgn="base" hangingPunct="0">
                        <a:spcBef>
                          <a:spcPct val="20000"/>
                        </a:spcBef>
                        <a:spcAft>
                          <a:spcPct val="0"/>
                        </a:spcAft>
                        <a:buClr>
                          <a:srgbClr val="BDCAE9"/>
                        </a:buClr>
                        <a:buSzPct val="68000"/>
                        <a:buFont typeface="Wingdings 2" pitchFamily="18" charset="2"/>
                        <a:defRPr sz="1400">
                          <a:solidFill>
                            <a:schemeClr val="tx1"/>
                          </a:solidFill>
                          <a:latin typeface="Century Schoolbook"/>
                        </a:defRPr>
                      </a:lvl9p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altLang="en-US" sz="1000" b="0" i="0" u="none" strike="noStrike" kern="1200" cap="none" normalizeH="0" baseline="0" dirty="0">
                          <a:ln>
                            <a:noFill/>
                          </a:ln>
                          <a:solidFill>
                            <a:srgbClr val="000000"/>
                          </a:solidFill>
                          <a:effectLst/>
                          <a:latin typeface="+mn-lt"/>
                          <a:ea typeface="+mn-ea"/>
                          <a:cs typeface="Times New Roman" pitchFamily="18" charset="0"/>
                        </a:rPr>
                        <a:t>40</a:t>
                      </a:r>
                    </a:p>
                  </a:txBody>
                  <a:tcPr marL="68570" marR="6857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41</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43</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42</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4CCC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en-GB" sz="1000" b="0" i="0" u="none" strike="noStrike" kern="1200" cap="none" normalizeH="0" baseline="0" dirty="0">
                          <a:ln>
                            <a:noFill/>
                          </a:ln>
                          <a:solidFill>
                            <a:srgbClr val="000000"/>
                          </a:solidFill>
                          <a:effectLst/>
                          <a:latin typeface="+mn-lt"/>
                          <a:ea typeface="+mn-ea"/>
                          <a:cs typeface="Times New Roman" pitchFamily="18" charset="0"/>
                        </a:rPr>
                        <a:t>46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4CCCF"/>
                    </a:solidFill>
                  </a:tcPr>
                </a:tc>
                <a:extLst>
                  <a:ext uri="{0D108BD9-81ED-4DB2-BD59-A6C34878D82A}">
                    <a16:rowId xmlns:a16="http://schemas.microsoft.com/office/drawing/2014/main" val="10015"/>
                  </a:ext>
                </a:extLst>
              </a:tr>
            </a:tbl>
          </a:graphicData>
        </a:graphic>
      </p:graphicFrame>
      <p:sp>
        <p:nvSpPr>
          <p:cNvPr id="3" name="Title 9"/>
          <p:cNvSpPr>
            <a:spLocks noGrp="1"/>
          </p:cNvSpPr>
          <p:nvPr>
            <p:ph type="title"/>
          </p:nvPr>
        </p:nvSpPr>
        <p:spPr>
          <a:xfrm>
            <a:off x="554038" y="36513"/>
            <a:ext cx="8321675" cy="865187"/>
          </a:xfrm>
        </p:spPr>
        <p:txBody>
          <a:bodyPr>
            <a:noAutofit/>
          </a:bodyPr>
          <a:lstStyle/>
          <a:p>
            <a:pPr algn="ctr" eaLnBrk="1" fontAlgn="auto" hangingPunct="1">
              <a:spcAft>
                <a:spcPts val="0"/>
              </a:spcAft>
              <a:defRPr/>
            </a:pPr>
            <a:r>
              <a:rPr lang="en-GB" sz="2400" dirty="0">
                <a:solidFill>
                  <a:srgbClr val="575F6D"/>
                </a:solidFill>
                <a:latin typeface="Arial Narrow" panose="020B0606020202030204" pitchFamily="34" charset="0"/>
              </a:rPr>
              <a:t>UK and National: Monthly Bedspace Occupancy </a:t>
            </a:r>
            <a:br>
              <a:rPr lang="en-GB" sz="2400" dirty="0">
                <a:solidFill>
                  <a:srgbClr val="575F6D"/>
                </a:solidFill>
                <a:latin typeface="Arial Narrow" panose="020B0606020202030204" pitchFamily="34" charset="0"/>
              </a:rPr>
            </a:br>
            <a:r>
              <a:rPr lang="en-GB" sz="2400" dirty="0">
                <a:solidFill>
                  <a:srgbClr val="575F6D"/>
                </a:solidFill>
                <a:latin typeface="Arial Narrow" panose="020B0606020202030204" pitchFamily="34" charset="0"/>
              </a:rPr>
              <a:t>2012-2016</a:t>
            </a:r>
            <a:endParaRPr lang="en-GB" sz="2400" dirty="0">
              <a:latin typeface="Arial Narrow" panose="020B0606020202030204"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572046158"/>
              </p:ext>
            </p:extLst>
          </p:nvPr>
        </p:nvGraphicFramePr>
        <p:xfrm>
          <a:off x="306388" y="2052638"/>
          <a:ext cx="8569329" cy="3455987"/>
        </p:xfrm>
        <a:graphic>
          <a:graphicData uri="http://schemas.openxmlformats.org/drawingml/2006/table">
            <a:tbl>
              <a:tblPr>
                <a:tableStyleId>{5C22544A-7EE6-4342-B048-85BDC9FD1C3A}</a:tableStyleId>
              </a:tblPr>
              <a:tblGrid>
                <a:gridCol w="897729">
                  <a:extLst>
                    <a:ext uri="{9D8B030D-6E8A-4147-A177-3AD203B41FA5}">
                      <a16:colId xmlns:a16="http://schemas.microsoft.com/office/drawing/2014/main" val="20000"/>
                    </a:ext>
                  </a:extLst>
                </a:gridCol>
                <a:gridCol w="306864">
                  <a:extLst>
                    <a:ext uri="{9D8B030D-6E8A-4147-A177-3AD203B41FA5}">
                      <a16:colId xmlns:a16="http://schemas.microsoft.com/office/drawing/2014/main" val="20001"/>
                    </a:ext>
                  </a:extLst>
                </a:gridCol>
                <a:gridCol w="306864">
                  <a:extLst>
                    <a:ext uri="{9D8B030D-6E8A-4147-A177-3AD203B41FA5}">
                      <a16:colId xmlns:a16="http://schemas.microsoft.com/office/drawing/2014/main" val="20002"/>
                    </a:ext>
                  </a:extLst>
                </a:gridCol>
                <a:gridCol w="306864">
                  <a:extLst>
                    <a:ext uri="{9D8B030D-6E8A-4147-A177-3AD203B41FA5}">
                      <a16:colId xmlns:a16="http://schemas.microsoft.com/office/drawing/2014/main" val="20003"/>
                    </a:ext>
                  </a:extLst>
                </a:gridCol>
                <a:gridCol w="306864">
                  <a:extLst>
                    <a:ext uri="{9D8B030D-6E8A-4147-A177-3AD203B41FA5}">
                      <a16:colId xmlns:a16="http://schemas.microsoft.com/office/drawing/2014/main" val="20004"/>
                    </a:ext>
                  </a:extLst>
                </a:gridCol>
                <a:gridCol w="306864">
                  <a:extLst>
                    <a:ext uri="{9D8B030D-6E8A-4147-A177-3AD203B41FA5}">
                      <a16:colId xmlns:a16="http://schemas.microsoft.com/office/drawing/2014/main" val="20005"/>
                    </a:ext>
                  </a:extLst>
                </a:gridCol>
                <a:gridCol w="306864">
                  <a:extLst>
                    <a:ext uri="{9D8B030D-6E8A-4147-A177-3AD203B41FA5}">
                      <a16:colId xmlns:a16="http://schemas.microsoft.com/office/drawing/2014/main" val="20006"/>
                    </a:ext>
                  </a:extLst>
                </a:gridCol>
                <a:gridCol w="306864">
                  <a:extLst>
                    <a:ext uri="{9D8B030D-6E8A-4147-A177-3AD203B41FA5}">
                      <a16:colId xmlns:a16="http://schemas.microsoft.com/office/drawing/2014/main" val="20007"/>
                    </a:ext>
                  </a:extLst>
                </a:gridCol>
                <a:gridCol w="306864">
                  <a:extLst>
                    <a:ext uri="{9D8B030D-6E8A-4147-A177-3AD203B41FA5}">
                      <a16:colId xmlns:a16="http://schemas.microsoft.com/office/drawing/2014/main" val="20008"/>
                    </a:ext>
                  </a:extLst>
                </a:gridCol>
                <a:gridCol w="306864">
                  <a:extLst>
                    <a:ext uri="{9D8B030D-6E8A-4147-A177-3AD203B41FA5}">
                      <a16:colId xmlns:a16="http://schemas.microsoft.com/office/drawing/2014/main" val="20009"/>
                    </a:ext>
                  </a:extLst>
                </a:gridCol>
                <a:gridCol w="306864">
                  <a:extLst>
                    <a:ext uri="{9D8B030D-6E8A-4147-A177-3AD203B41FA5}">
                      <a16:colId xmlns:a16="http://schemas.microsoft.com/office/drawing/2014/main" val="20010"/>
                    </a:ext>
                  </a:extLst>
                </a:gridCol>
                <a:gridCol w="306864">
                  <a:extLst>
                    <a:ext uri="{9D8B030D-6E8A-4147-A177-3AD203B41FA5}">
                      <a16:colId xmlns:a16="http://schemas.microsoft.com/office/drawing/2014/main" val="20011"/>
                    </a:ext>
                  </a:extLst>
                </a:gridCol>
                <a:gridCol w="306864">
                  <a:extLst>
                    <a:ext uri="{9D8B030D-6E8A-4147-A177-3AD203B41FA5}">
                      <a16:colId xmlns:a16="http://schemas.microsoft.com/office/drawing/2014/main" val="20012"/>
                    </a:ext>
                  </a:extLst>
                </a:gridCol>
                <a:gridCol w="306864">
                  <a:extLst>
                    <a:ext uri="{9D8B030D-6E8A-4147-A177-3AD203B41FA5}">
                      <a16:colId xmlns:a16="http://schemas.microsoft.com/office/drawing/2014/main" val="20013"/>
                    </a:ext>
                  </a:extLst>
                </a:gridCol>
                <a:gridCol w="306864">
                  <a:extLst>
                    <a:ext uri="{9D8B030D-6E8A-4147-A177-3AD203B41FA5}">
                      <a16:colId xmlns:a16="http://schemas.microsoft.com/office/drawing/2014/main" val="20014"/>
                    </a:ext>
                  </a:extLst>
                </a:gridCol>
                <a:gridCol w="306864">
                  <a:extLst>
                    <a:ext uri="{9D8B030D-6E8A-4147-A177-3AD203B41FA5}">
                      <a16:colId xmlns:a16="http://schemas.microsoft.com/office/drawing/2014/main" val="20015"/>
                    </a:ext>
                  </a:extLst>
                </a:gridCol>
                <a:gridCol w="306864">
                  <a:extLst>
                    <a:ext uri="{9D8B030D-6E8A-4147-A177-3AD203B41FA5}">
                      <a16:colId xmlns:a16="http://schemas.microsoft.com/office/drawing/2014/main" val="20016"/>
                    </a:ext>
                  </a:extLst>
                </a:gridCol>
                <a:gridCol w="306864">
                  <a:extLst>
                    <a:ext uri="{9D8B030D-6E8A-4147-A177-3AD203B41FA5}">
                      <a16:colId xmlns:a16="http://schemas.microsoft.com/office/drawing/2014/main" val="20017"/>
                    </a:ext>
                  </a:extLst>
                </a:gridCol>
                <a:gridCol w="306864">
                  <a:extLst>
                    <a:ext uri="{9D8B030D-6E8A-4147-A177-3AD203B41FA5}">
                      <a16:colId xmlns:a16="http://schemas.microsoft.com/office/drawing/2014/main" val="20018"/>
                    </a:ext>
                  </a:extLst>
                </a:gridCol>
                <a:gridCol w="306864">
                  <a:extLst>
                    <a:ext uri="{9D8B030D-6E8A-4147-A177-3AD203B41FA5}">
                      <a16:colId xmlns:a16="http://schemas.microsoft.com/office/drawing/2014/main" val="20019"/>
                    </a:ext>
                  </a:extLst>
                </a:gridCol>
                <a:gridCol w="306864">
                  <a:extLst>
                    <a:ext uri="{9D8B030D-6E8A-4147-A177-3AD203B41FA5}">
                      <a16:colId xmlns:a16="http://schemas.microsoft.com/office/drawing/2014/main" val="20020"/>
                    </a:ext>
                  </a:extLst>
                </a:gridCol>
                <a:gridCol w="306864">
                  <a:extLst>
                    <a:ext uri="{9D8B030D-6E8A-4147-A177-3AD203B41FA5}">
                      <a16:colId xmlns:a16="http://schemas.microsoft.com/office/drawing/2014/main" val="20021"/>
                    </a:ext>
                  </a:extLst>
                </a:gridCol>
                <a:gridCol w="306864">
                  <a:extLst>
                    <a:ext uri="{9D8B030D-6E8A-4147-A177-3AD203B41FA5}">
                      <a16:colId xmlns:a16="http://schemas.microsoft.com/office/drawing/2014/main" val="20022"/>
                    </a:ext>
                  </a:extLst>
                </a:gridCol>
                <a:gridCol w="306864">
                  <a:extLst>
                    <a:ext uri="{9D8B030D-6E8A-4147-A177-3AD203B41FA5}">
                      <a16:colId xmlns:a16="http://schemas.microsoft.com/office/drawing/2014/main" val="20023"/>
                    </a:ext>
                  </a:extLst>
                </a:gridCol>
                <a:gridCol w="306864">
                  <a:extLst>
                    <a:ext uri="{9D8B030D-6E8A-4147-A177-3AD203B41FA5}">
                      <a16:colId xmlns:a16="http://schemas.microsoft.com/office/drawing/2014/main" val="20024"/>
                    </a:ext>
                  </a:extLst>
                </a:gridCol>
                <a:gridCol w="306864">
                  <a:extLst>
                    <a:ext uri="{9D8B030D-6E8A-4147-A177-3AD203B41FA5}">
                      <a16:colId xmlns:a16="http://schemas.microsoft.com/office/drawing/2014/main" val="20025"/>
                    </a:ext>
                  </a:extLst>
                </a:gridCol>
              </a:tblGrid>
              <a:tr h="307512">
                <a:tc gridSpan="26">
                  <a:txBody>
                    <a:bodyPr/>
                    <a:lstStyle/>
                    <a:p>
                      <a:pPr marL="730250" indent="-730250" algn="l">
                        <a:lnSpc>
                          <a:spcPct val="150000"/>
                        </a:lnSpc>
                        <a:spcBef>
                          <a:spcPts val="200"/>
                        </a:spcBef>
                        <a:spcAft>
                          <a:spcPts val="200"/>
                        </a:spcAft>
                        <a:tabLst>
                          <a:tab pos="540385" algn="l"/>
                          <a:tab pos="731520" algn="l"/>
                          <a:tab pos="900430" algn="l"/>
                          <a:tab pos="1260475" algn="l"/>
                          <a:tab pos="540385" algn="l"/>
                          <a:tab pos="1260475" algn="l"/>
                        </a:tabLst>
                      </a:pPr>
                      <a:r>
                        <a:rPr lang="en-GB" sz="1100" b="1" dirty="0">
                          <a:solidFill>
                            <a:schemeClr val="bg1"/>
                          </a:solidFill>
                          <a:effectLst/>
                        </a:rPr>
                        <a:t>Table 3a: UK and National: Average Bedspace Occupancy 2012</a:t>
                      </a:r>
                      <a:r>
                        <a:rPr lang="en-GB" sz="1100" b="1" baseline="0" dirty="0">
                          <a:solidFill>
                            <a:schemeClr val="bg1"/>
                          </a:solidFill>
                          <a:effectLst/>
                        </a:rPr>
                        <a:t> </a:t>
                      </a:r>
                      <a:r>
                        <a:rPr lang="en-GB" sz="1100" b="1" dirty="0">
                          <a:solidFill>
                            <a:schemeClr val="bg1"/>
                          </a:solidFill>
                          <a:effectLst/>
                        </a:rPr>
                        <a:t>- 2016</a:t>
                      </a:r>
                      <a:endParaRPr lang="en-GB" sz="1100" b="1" dirty="0">
                        <a:solidFill>
                          <a:schemeClr val="bg1"/>
                        </a:solidFill>
                        <a:effectLst/>
                        <a:latin typeface="Times New Roman" panose="02020603050405020304" pitchFamily="18" charset="0"/>
                        <a:cs typeface="Times New Roman" panose="02020603050405020304" pitchFamily="18" charset="0"/>
                      </a:endParaRP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E10747"/>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0"/>
                  </a:ext>
                </a:extLst>
              </a:tr>
              <a:tr h="307512">
                <a:tc rowSpan="3">
                  <a:txBody>
                    <a:bodyPr/>
                    <a:lstStyle/>
                    <a:p>
                      <a:pPr algn="just">
                        <a:lnSpc>
                          <a:spcPct val="150000"/>
                        </a:lnSpc>
                        <a:spcAft>
                          <a:spcPts val="0"/>
                        </a:spcAft>
                        <a:tabLst>
                          <a:tab pos="540385" algn="l"/>
                          <a:tab pos="900430" algn="l"/>
                          <a:tab pos="1260475" algn="l"/>
                          <a:tab pos="2637155" algn="ctr"/>
                          <a:tab pos="5274310" algn="r"/>
                          <a:tab pos="540385" algn="l"/>
                          <a:tab pos="900430" algn="l"/>
                          <a:tab pos="1260475" algn="l"/>
                        </a:tabLst>
                      </a:pPr>
                      <a:r>
                        <a:rPr lang="en-GB" sz="1100" dirty="0">
                          <a:effectLst/>
                        </a:rPr>
                        <a:t> </a:t>
                      </a:r>
                      <a:endParaRPr lang="en-GB" sz="1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gridSpan="25">
                  <a:txBody>
                    <a:bodyPr/>
                    <a:lstStyle/>
                    <a:p>
                      <a:pPr marL="731520" indent="-274320" algn="ctr">
                        <a:lnSpc>
                          <a:spcPct val="150000"/>
                        </a:lnSpc>
                        <a:spcBef>
                          <a:spcPts val="200"/>
                        </a:spcBef>
                        <a:spcAft>
                          <a:spcPts val="200"/>
                        </a:spcAft>
                        <a:tabLst>
                          <a:tab pos="540385" algn="l"/>
                          <a:tab pos="731520" algn="l"/>
                          <a:tab pos="900430" algn="l"/>
                          <a:tab pos="1260475" algn="l"/>
                          <a:tab pos="540385" algn="l"/>
                          <a:tab pos="1260475" algn="l"/>
                        </a:tabLst>
                      </a:pPr>
                      <a:r>
                        <a:rPr lang="en-GB" sz="1100" b="1" dirty="0">
                          <a:effectLst/>
                        </a:rPr>
                        <a:t>Bedspace Occupancy (%)</a:t>
                      </a:r>
                      <a:endParaRPr lang="en-GB" sz="1100" b="1" dirty="0">
                        <a:solidFill>
                          <a:srgbClr val="000000"/>
                        </a:solidFill>
                        <a:effectLst/>
                        <a:latin typeface="Times New Roman" panose="02020603050405020304" pitchFamily="18" charset="0"/>
                        <a:cs typeface="Times New Roman" panose="02020603050405020304" pitchFamily="18" charset="0"/>
                      </a:endParaRP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1"/>
                  </a:ext>
                </a:extLst>
              </a:tr>
              <a:tr h="358707">
                <a:tc vMerge="1">
                  <a:txBody>
                    <a:bodyPr/>
                    <a:lstStyle/>
                    <a:p>
                      <a:endParaRPr lang="en-GB"/>
                    </a:p>
                  </a:txBody>
                  <a:tcPr/>
                </a:tc>
                <a:tc gridSpan="5">
                  <a:txBody>
                    <a:bodyPr/>
                    <a:lstStyle/>
                    <a:p>
                      <a:pPr algn="ctr">
                        <a:lnSpc>
                          <a:spcPct val="150000"/>
                        </a:lnSpc>
                        <a:spcBef>
                          <a:spcPts val="200"/>
                        </a:spcBef>
                        <a:spcAft>
                          <a:spcPts val="200"/>
                        </a:spcAft>
                      </a:pPr>
                      <a:r>
                        <a:rPr lang="en-GB" sz="1200" b="1" dirty="0">
                          <a:effectLst/>
                        </a:rPr>
                        <a:t>England</a:t>
                      </a:r>
                      <a:endParaRPr lang="en-GB" sz="12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gridSpan="5">
                  <a:txBody>
                    <a:bodyPr/>
                    <a:lstStyle/>
                    <a:p>
                      <a:pPr algn="ctr">
                        <a:lnSpc>
                          <a:spcPct val="150000"/>
                        </a:lnSpc>
                        <a:spcBef>
                          <a:spcPts val="200"/>
                        </a:spcBef>
                        <a:spcAft>
                          <a:spcPts val="200"/>
                        </a:spcAft>
                      </a:pPr>
                      <a:r>
                        <a:rPr lang="en-GB" sz="1200" b="1" dirty="0">
                          <a:effectLst/>
                        </a:rPr>
                        <a:t>Scotland</a:t>
                      </a:r>
                      <a:endParaRPr lang="en-GB" sz="12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gridSpan="5">
                  <a:txBody>
                    <a:bodyPr/>
                    <a:lstStyle/>
                    <a:p>
                      <a:pPr algn="ctr">
                        <a:lnSpc>
                          <a:spcPct val="150000"/>
                        </a:lnSpc>
                        <a:spcBef>
                          <a:spcPts val="200"/>
                        </a:spcBef>
                        <a:spcAft>
                          <a:spcPts val="200"/>
                        </a:spcAft>
                      </a:pPr>
                      <a:r>
                        <a:rPr lang="en-GB" sz="1200" b="1" dirty="0">
                          <a:effectLst/>
                        </a:rPr>
                        <a:t>Wales</a:t>
                      </a:r>
                      <a:endParaRPr lang="en-GB" sz="12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gridSpan="5">
                  <a:txBody>
                    <a:bodyPr/>
                    <a:lstStyle/>
                    <a:p>
                      <a:pPr algn="ctr">
                        <a:lnSpc>
                          <a:spcPct val="150000"/>
                        </a:lnSpc>
                        <a:spcBef>
                          <a:spcPts val="200"/>
                        </a:spcBef>
                        <a:spcAft>
                          <a:spcPts val="200"/>
                        </a:spcAft>
                      </a:pPr>
                      <a:r>
                        <a:rPr lang="en-GB" sz="1200" b="1" dirty="0">
                          <a:effectLst/>
                        </a:rPr>
                        <a:t>Northern Ireland</a:t>
                      </a:r>
                      <a:endParaRPr lang="en-GB" sz="12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gridSpan="5">
                  <a:txBody>
                    <a:bodyPr/>
                    <a:lstStyle/>
                    <a:p>
                      <a:pPr algn="ctr">
                        <a:lnSpc>
                          <a:spcPct val="150000"/>
                        </a:lnSpc>
                        <a:spcBef>
                          <a:spcPts val="200"/>
                        </a:spcBef>
                        <a:spcAft>
                          <a:spcPts val="200"/>
                        </a:spcAft>
                      </a:pPr>
                      <a:r>
                        <a:rPr lang="en-GB" sz="1200" b="1" dirty="0">
                          <a:effectLst/>
                        </a:rPr>
                        <a:t>UK</a:t>
                      </a:r>
                      <a:endParaRPr lang="en-GB" sz="12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2"/>
                  </a:ext>
                </a:extLst>
              </a:tr>
              <a:tr h="620564">
                <a:tc vMerge="1">
                  <a:txBody>
                    <a:bodyPr/>
                    <a:lstStyle/>
                    <a:p>
                      <a:endParaRPr lang="en-GB"/>
                    </a:p>
                  </a:txBody>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12</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13</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14</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15</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16</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12</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13</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14</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15</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16</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12</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13</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14</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15</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16</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12</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13</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14</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15</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16</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12</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13</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14</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15</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16</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extLst>
                  <a:ext uri="{0D108BD9-81ED-4DB2-BD59-A6C34878D82A}">
                    <a16:rowId xmlns:a16="http://schemas.microsoft.com/office/drawing/2014/main" val="10003"/>
                  </a:ext>
                </a:extLst>
              </a:tr>
              <a:tr h="620564">
                <a:tc>
                  <a:txBody>
                    <a:bodyPr/>
                    <a:lstStyle/>
                    <a:p>
                      <a:pPr marL="640080" indent="-640080" algn="ctr">
                        <a:lnSpc>
                          <a:spcPct val="100000"/>
                        </a:lnSpc>
                        <a:spcBef>
                          <a:spcPts val="0"/>
                        </a:spcBef>
                        <a:spcAft>
                          <a:spcPts val="0"/>
                        </a:spcAft>
                        <a:tabLst>
                          <a:tab pos="640080" algn="l"/>
                          <a:tab pos="457200" algn="l"/>
                        </a:tabLst>
                      </a:pPr>
                      <a:r>
                        <a:rPr lang="en-GB" sz="1100" u="none" strike="noStrike" dirty="0">
                          <a:effectLst/>
                          <a:latin typeface="+mn-lt"/>
                        </a:rPr>
                        <a:t>April–Oct </a:t>
                      </a:r>
                      <a:endParaRPr lang="en-GB" sz="1100" u="sng" dirty="0">
                        <a:effectLst/>
                        <a:latin typeface="+mn-lt"/>
                      </a:endParaRPr>
                    </a:p>
                    <a:p>
                      <a:pPr marL="640080" indent="-640080" algn="ctr">
                        <a:lnSpc>
                          <a:spcPct val="100000"/>
                        </a:lnSpc>
                        <a:spcBef>
                          <a:spcPts val="0"/>
                        </a:spcBef>
                        <a:spcAft>
                          <a:spcPts val="0"/>
                        </a:spcAft>
                        <a:tabLst>
                          <a:tab pos="640080" algn="l"/>
                          <a:tab pos="457200" algn="l"/>
                        </a:tabLst>
                      </a:pPr>
                      <a:r>
                        <a:rPr lang="en-GB" sz="1100" u="none" strike="noStrike" dirty="0">
                          <a:effectLst/>
                          <a:latin typeface="+mn-lt"/>
                        </a:rPr>
                        <a:t>Average</a:t>
                      </a:r>
                      <a:endParaRPr lang="en-GB" sz="1100" b="1" u="sng" dirty="0">
                        <a:effectLst/>
                        <a:latin typeface="+mn-lt"/>
                      </a:endParaRPr>
                    </a:p>
                  </a:txBody>
                  <a:tcPr marL="46775" marR="467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Bef>
                          <a:spcPts val="0"/>
                        </a:spcBef>
                        <a:spcAft>
                          <a:spcPts val="0"/>
                        </a:spcAft>
                      </a:pPr>
                      <a:r>
                        <a:rPr kumimoji="0" lang="en-GB" sz="1100" u="none" strike="noStrike" kern="1200" dirty="0">
                          <a:solidFill>
                            <a:schemeClr val="dk1"/>
                          </a:solidFill>
                          <a:effectLst/>
                          <a:latin typeface="+mn-lt"/>
                          <a:ea typeface="+mn-ea"/>
                          <a:cs typeface="+mn-cs"/>
                        </a:rPr>
                        <a:t>55</a:t>
                      </a:r>
                    </a:p>
                  </a:txBody>
                  <a:tcPr marL="68568" marR="6856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lnSpc>
                          <a:spcPct val="100000"/>
                        </a:lnSpc>
                        <a:spcBef>
                          <a:spcPts val="0"/>
                        </a:spcBef>
                        <a:spcAft>
                          <a:spcPts val="0"/>
                        </a:spcAft>
                      </a:pPr>
                      <a:r>
                        <a:rPr kumimoji="0" lang="en-GB" sz="1100" u="none" strike="noStrike" kern="1200" dirty="0">
                          <a:solidFill>
                            <a:schemeClr val="dk1"/>
                          </a:solidFill>
                          <a:effectLst/>
                          <a:latin typeface="+mn-lt"/>
                          <a:ea typeface="+mn-ea"/>
                          <a:cs typeface="+mn-cs"/>
                        </a:rPr>
                        <a:t>56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100" dirty="0">
                          <a:latin typeface="+mn-lt"/>
                        </a:rPr>
                        <a:t>57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100" dirty="0"/>
                        <a:t>56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fontAlgn="b" latinLnBrk="0" hangingPunct="1"/>
                      <a:r>
                        <a:rPr kumimoji="0" lang="en-GB" sz="1100" kern="1200" dirty="0">
                          <a:solidFill>
                            <a:schemeClr val="dk1"/>
                          </a:solidFill>
                          <a:latin typeface="+mn-lt"/>
                          <a:ea typeface="+mn-ea"/>
                          <a:cs typeface="+mn-cs"/>
                        </a:rPr>
                        <a:t>56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latin typeface="+mn-lt"/>
                          <a:ea typeface="+mn-ea"/>
                          <a:cs typeface="+mn-cs"/>
                        </a:rPr>
                        <a:t>53</a:t>
                      </a:r>
                    </a:p>
                  </a:txBody>
                  <a:tcPr marL="68568" marR="6856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latin typeface="+mn-lt"/>
                          <a:ea typeface="+mn-ea"/>
                          <a:cs typeface="+mn-cs"/>
                        </a:rPr>
                        <a:t>56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latinLnBrk="0" hangingPunct="1"/>
                      <a:r>
                        <a:rPr kumimoji="0" lang="en-GB" sz="1100" kern="1200" dirty="0">
                          <a:solidFill>
                            <a:schemeClr val="dk1"/>
                          </a:solidFill>
                          <a:latin typeface="+mn-lt"/>
                          <a:ea typeface="+mn-ea"/>
                          <a:cs typeface="+mn-cs"/>
                        </a:rPr>
                        <a:t>57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latinLnBrk="0" hangingPunct="1"/>
                      <a:r>
                        <a:rPr kumimoji="0" lang="en-GB" sz="1100" kern="1200" dirty="0">
                          <a:solidFill>
                            <a:schemeClr val="dk1"/>
                          </a:solidFill>
                          <a:latin typeface="+mn-lt"/>
                          <a:ea typeface="+mn-ea"/>
                          <a:cs typeface="+mn-cs"/>
                        </a:rPr>
                        <a:t>57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fontAlgn="b" latinLnBrk="0" hangingPunct="1"/>
                      <a:r>
                        <a:rPr kumimoji="0" lang="en-GB" sz="1100" kern="1200" dirty="0">
                          <a:solidFill>
                            <a:schemeClr val="dk1"/>
                          </a:solidFill>
                          <a:latin typeface="+mn-lt"/>
                          <a:ea typeface="+mn-ea"/>
                          <a:cs typeface="+mn-cs"/>
                        </a:rPr>
                        <a:t>58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latin typeface="+mn-lt"/>
                          <a:ea typeface="+mn-ea"/>
                          <a:cs typeface="+mn-cs"/>
                        </a:rPr>
                        <a:t>44</a:t>
                      </a:r>
                    </a:p>
                  </a:txBody>
                  <a:tcPr marL="68568" marR="6856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latin typeface="+mn-lt"/>
                          <a:ea typeface="+mn-ea"/>
                          <a:cs typeface="+mn-cs"/>
                        </a:rPr>
                        <a:t>47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latinLnBrk="0" hangingPunct="1"/>
                      <a:r>
                        <a:rPr kumimoji="0" lang="en-GB" sz="1100" kern="1200" dirty="0">
                          <a:solidFill>
                            <a:schemeClr val="dk1"/>
                          </a:solidFill>
                          <a:latin typeface="+mn-lt"/>
                          <a:ea typeface="+mn-ea"/>
                          <a:cs typeface="+mn-cs"/>
                        </a:rPr>
                        <a:t>51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latinLnBrk="0" hangingPunct="1"/>
                      <a:r>
                        <a:rPr kumimoji="0" lang="en-GB" sz="1100" kern="1200" dirty="0">
                          <a:solidFill>
                            <a:schemeClr val="dk1"/>
                          </a:solidFill>
                          <a:latin typeface="+mn-lt"/>
                          <a:ea typeface="+mn-ea"/>
                          <a:cs typeface="+mn-cs"/>
                        </a:rPr>
                        <a:t>54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fontAlgn="b" latinLnBrk="0" hangingPunct="1"/>
                      <a:r>
                        <a:rPr kumimoji="0" lang="en-GB" sz="1100" kern="1200" dirty="0">
                          <a:solidFill>
                            <a:schemeClr val="dk1"/>
                          </a:solidFill>
                          <a:latin typeface="+mn-lt"/>
                          <a:ea typeface="+mn-ea"/>
                          <a:cs typeface="+mn-cs"/>
                        </a:rPr>
                        <a:t>53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latin typeface="+mn-lt"/>
                          <a:ea typeface="+mn-ea"/>
                          <a:cs typeface="+mn-cs"/>
                        </a:rPr>
                        <a:t>47</a:t>
                      </a:r>
                    </a:p>
                  </a:txBody>
                  <a:tcPr marL="68568" marR="6856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latin typeface="+mn-lt"/>
                          <a:ea typeface="+mn-ea"/>
                          <a:cs typeface="+mn-cs"/>
                        </a:rPr>
                        <a:t>44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latinLnBrk="0" hangingPunct="1"/>
                      <a:r>
                        <a:rPr kumimoji="0" lang="en-GB" sz="1100" kern="1200" dirty="0">
                          <a:solidFill>
                            <a:schemeClr val="dk1"/>
                          </a:solidFill>
                          <a:latin typeface="+mn-lt"/>
                          <a:ea typeface="+mn-ea"/>
                          <a:cs typeface="+mn-cs"/>
                        </a:rPr>
                        <a:t>43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latinLnBrk="0" hangingPunct="1"/>
                      <a:r>
                        <a:rPr kumimoji="0" lang="en-GB" sz="1100" kern="1200" dirty="0">
                          <a:solidFill>
                            <a:schemeClr val="dk1"/>
                          </a:solidFill>
                          <a:latin typeface="+mn-lt"/>
                          <a:ea typeface="+mn-ea"/>
                          <a:cs typeface="+mn-cs"/>
                        </a:rPr>
                        <a:t>48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fontAlgn="b" latinLnBrk="0" hangingPunct="1"/>
                      <a:r>
                        <a:rPr kumimoji="0" lang="en-GB" sz="1100" kern="1200" dirty="0">
                          <a:solidFill>
                            <a:schemeClr val="dk1"/>
                          </a:solidFill>
                          <a:latin typeface="+mn-lt"/>
                          <a:ea typeface="+mn-ea"/>
                          <a:cs typeface="+mn-cs"/>
                        </a:rPr>
                        <a:t>54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latin typeface="+mn-lt"/>
                          <a:ea typeface="+mn-ea"/>
                          <a:cs typeface="+mn-cs"/>
                        </a:rPr>
                        <a:t>54</a:t>
                      </a:r>
                    </a:p>
                  </a:txBody>
                  <a:tcPr marL="68568" marR="6856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latin typeface="+mn-lt"/>
                          <a:ea typeface="+mn-ea"/>
                          <a:cs typeface="+mn-cs"/>
                        </a:rPr>
                        <a:t>56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latinLnBrk="0" hangingPunct="1"/>
                      <a:r>
                        <a:rPr kumimoji="0" lang="en-GB" sz="1100" kern="1200" dirty="0">
                          <a:solidFill>
                            <a:schemeClr val="dk1"/>
                          </a:solidFill>
                          <a:latin typeface="+mn-lt"/>
                          <a:ea typeface="+mn-ea"/>
                          <a:cs typeface="+mn-cs"/>
                        </a:rPr>
                        <a:t>56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latinLnBrk="0" hangingPunct="1"/>
                      <a:r>
                        <a:rPr kumimoji="0" lang="en-GB" sz="1100" kern="1200" dirty="0">
                          <a:solidFill>
                            <a:schemeClr val="dk1"/>
                          </a:solidFill>
                          <a:latin typeface="+mn-lt"/>
                          <a:ea typeface="+mn-ea"/>
                          <a:cs typeface="+mn-cs"/>
                        </a:rPr>
                        <a:t>56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fontAlgn="b" latinLnBrk="0" hangingPunct="1"/>
                      <a:r>
                        <a:rPr kumimoji="0" lang="en-GB" sz="1100" kern="1200" dirty="0">
                          <a:solidFill>
                            <a:schemeClr val="dk1"/>
                          </a:solidFill>
                          <a:latin typeface="+mn-lt"/>
                          <a:ea typeface="+mn-ea"/>
                          <a:cs typeface="+mn-cs"/>
                        </a:rPr>
                        <a:t>56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620564">
                <a:tc>
                  <a:txBody>
                    <a:bodyPr/>
                    <a:lstStyle/>
                    <a:p>
                      <a:pPr marL="640080" indent="-640080" algn="ctr">
                        <a:lnSpc>
                          <a:spcPct val="100000"/>
                        </a:lnSpc>
                        <a:spcBef>
                          <a:spcPts val="0"/>
                        </a:spcBef>
                        <a:spcAft>
                          <a:spcPts val="0"/>
                        </a:spcAft>
                        <a:tabLst>
                          <a:tab pos="640080" algn="l"/>
                          <a:tab pos="457200" algn="l"/>
                        </a:tabLst>
                      </a:pPr>
                      <a:r>
                        <a:rPr lang="en-GB" sz="1100" u="none" strike="noStrike" dirty="0">
                          <a:effectLst/>
                          <a:latin typeface="+mn-lt"/>
                        </a:rPr>
                        <a:t>July–Sept </a:t>
                      </a:r>
                      <a:endParaRPr lang="en-GB" sz="1100" u="sng" dirty="0">
                        <a:effectLst/>
                        <a:latin typeface="+mn-lt"/>
                      </a:endParaRPr>
                    </a:p>
                    <a:p>
                      <a:pPr marL="640080" indent="-640080" algn="ctr">
                        <a:lnSpc>
                          <a:spcPct val="100000"/>
                        </a:lnSpc>
                        <a:spcBef>
                          <a:spcPts val="0"/>
                        </a:spcBef>
                        <a:spcAft>
                          <a:spcPts val="0"/>
                        </a:spcAft>
                        <a:tabLst>
                          <a:tab pos="640080" algn="l"/>
                          <a:tab pos="457200" algn="l"/>
                        </a:tabLst>
                      </a:pPr>
                      <a:r>
                        <a:rPr lang="en-GB" sz="1100" u="none" strike="noStrike" dirty="0">
                          <a:effectLst/>
                          <a:latin typeface="+mn-lt"/>
                        </a:rPr>
                        <a:t>Average</a:t>
                      </a:r>
                      <a:endParaRPr lang="en-GB" sz="1100" b="1" u="sng" dirty="0">
                        <a:effectLst/>
                        <a:latin typeface="+mn-lt"/>
                      </a:endParaRPr>
                    </a:p>
                  </a:txBody>
                  <a:tcPr marL="46775" marR="467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algn="ctr">
                        <a:lnSpc>
                          <a:spcPct val="100000"/>
                        </a:lnSpc>
                        <a:spcBef>
                          <a:spcPts val="0"/>
                        </a:spcBef>
                        <a:spcAft>
                          <a:spcPts val="0"/>
                        </a:spcAft>
                      </a:pPr>
                      <a:r>
                        <a:rPr kumimoji="0" lang="en-GB" sz="1100" u="none" strike="noStrike" kern="1200" dirty="0">
                          <a:solidFill>
                            <a:schemeClr val="dk1"/>
                          </a:solidFill>
                          <a:effectLst/>
                          <a:latin typeface="+mn-lt"/>
                          <a:ea typeface="+mn-ea"/>
                          <a:cs typeface="+mn-cs"/>
                        </a:rPr>
                        <a:t>57</a:t>
                      </a:r>
                    </a:p>
                  </a:txBody>
                  <a:tcPr marL="68568" marR="6856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algn="ctr" fontAlgn="b">
                        <a:lnSpc>
                          <a:spcPct val="100000"/>
                        </a:lnSpc>
                        <a:spcBef>
                          <a:spcPts val="0"/>
                        </a:spcBef>
                        <a:spcAft>
                          <a:spcPts val="0"/>
                        </a:spcAft>
                      </a:pPr>
                      <a:r>
                        <a:rPr kumimoji="0" lang="en-GB" sz="1100" u="none" strike="noStrike" kern="1200" dirty="0">
                          <a:solidFill>
                            <a:schemeClr val="dk1"/>
                          </a:solidFill>
                          <a:effectLst/>
                          <a:latin typeface="+mn-lt"/>
                          <a:ea typeface="+mn-ea"/>
                          <a:cs typeface="+mn-cs"/>
                        </a:rPr>
                        <a:t>60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algn="ctr"/>
                      <a:r>
                        <a:rPr lang="en-GB" sz="1100" dirty="0">
                          <a:latin typeface="+mn-lt"/>
                        </a:rPr>
                        <a:t>60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algn="ctr"/>
                      <a:r>
                        <a:rPr lang="en-GB" sz="1100" dirty="0"/>
                        <a:t>60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r>
                        <a:rPr kumimoji="0" lang="en-GB" sz="1100" kern="1200" dirty="0">
                          <a:solidFill>
                            <a:schemeClr val="dk1"/>
                          </a:solidFill>
                          <a:latin typeface="+mn-lt"/>
                          <a:ea typeface="+mn-ea"/>
                          <a:cs typeface="+mn-cs"/>
                        </a:rPr>
                        <a:t>60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latin typeface="+mn-lt"/>
                          <a:ea typeface="+mn-ea"/>
                          <a:cs typeface="+mn-cs"/>
                        </a:rPr>
                        <a:t>59</a:t>
                      </a:r>
                    </a:p>
                  </a:txBody>
                  <a:tcPr marL="68568" marR="6856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latin typeface="+mn-lt"/>
                          <a:ea typeface="+mn-ea"/>
                          <a:cs typeface="+mn-cs"/>
                        </a:rPr>
                        <a:t>63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r>
                        <a:rPr kumimoji="0" lang="en-GB" sz="1100" kern="1200" dirty="0">
                          <a:solidFill>
                            <a:schemeClr val="dk1"/>
                          </a:solidFill>
                          <a:latin typeface="+mn-lt"/>
                          <a:ea typeface="+mn-ea"/>
                          <a:cs typeface="+mn-cs"/>
                        </a:rPr>
                        <a:t>63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r>
                        <a:rPr kumimoji="0" lang="en-GB" sz="1100" kern="1200" dirty="0">
                          <a:solidFill>
                            <a:schemeClr val="dk1"/>
                          </a:solidFill>
                          <a:latin typeface="+mn-lt"/>
                          <a:ea typeface="+mn-ea"/>
                          <a:cs typeface="+mn-cs"/>
                        </a:rPr>
                        <a:t>63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r>
                        <a:rPr kumimoji="0" lang="en-GB" sz="1100" kern="1200" dirty="0">
                          <a:solidFill>
                            <a:schemeClr val="dk1"/>
                          </a:solidFill>
                          <a:latin typeface="+mn-lt"/>
                          <a:ea typeface="+mn-ea"/>
                          <a:cs typeface="+mn-cs"/>
                        </a:rPr>
                        <a:t>65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latin typeface="+mn-lt"/>
                          <a:ea typeface="+mn-ea"/>
                          <a:cs typeface="+mn-cs"/>
                        </a:rPr>
                        <a:t>49</a:t>
                      </a:r>
                    </a:p>
                  </a:txBody>
                  <a:tcPr marL="68568" marR="6856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latin typeface="+mn-lt"/>
                          <a:ea typeface="+mn-ea"/>
                          <a:cs typeface="+mn-cs"/>
                        </a:rPr>
                        <a:t>53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r>
                        <a:rPr kumimoji="0" lang="en-GB" sz="1100" kern="1200" dirty="0">
                          <a:solidFill>
                            <a:schemeClr val="dk1"/>
                          </a:solidFill>
                          <a:latin typeface="+mn-lt"/>
                          <a:ea typeface="+mn-ea"/>
                          <a:cs typeface="+mn-cs"/>
                        </a:rPr>
                        <a:t>56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r>
                        <a:rPr kumimoji="0" lang="en-GB" sz="1100" kern="1200" dirty="0">
                          <a:solidFill>
                            <a:schemeClr val="dk1"/>
                          </a:solidFill>
                          <a:latin typeface="+mn-lt"/>
                          <a:ea typeface="+mn-ea"/>
                          <a:cs typeface="+mn-cs"/>
                        </a:rPr>
                        <a:t>58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r>
                        <a:rPr kumimoji="0" lang="en-GB" sz="1100" kern="1200" dirty="0">
                          <a:solidFill>
                            <a:schemeClr val="dk1"/>
                          </a:solidFill>
                          <a:latin typeface="+mn-lt"/>
                          <a:ea typeface="+mn-ea"/>
                          <a:cs typeface="+mn-cs"/>
                        </a:rPr>
                        <a:t>59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latin typeface="+mn-lt"/>
                          <a:ea typeface="+mn-ea"/>
                          <a:cs typeface="+mn-cs"/>
                        </a:rPr>
                        <a:t>52</a:t>
                      </a:r>
                    </a:p>
                  </a:txBody>
                  <a:tcPr marL="68568" marR="6856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latin typeface="+mn-lt"/>
                          <a:ea typeface="+mn-ea"/>
                          <a:cs typeface="+mn-cs"/>
                        </a:rPr>
                        <a:t>47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r>
                        <a:rPr kumimoji="0" lang="en-GB" sz="1100" kern="1200" dirty="0">
                          <a:solidFill>
                            <a:schemeClr val="dk1"/>
                          </a:solidFill>
                          <a:latin typeface="+mn-lt"/>
                          <a:ea typeface="+mn-ea"/>
                          <a:cs typeface="+mn-cs"/>
                        </a:rPr>
                        <a:t>47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r>
                        <a:rPr kumimoji="0" lang="en-GB" sz="1100" kern="1200" dirty="0">
                          <a:solidFill>
                            <a:schemeClr val="dk1"/>
                          </a:solidFill>
                          <a:latin typeface="+mn-lt"/>
                          <a:ea typeface="+mn-ea"/>
                          <a:cs typeface="+mn-cs"/>
                        </a:rPr>
                        <a:t>51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r>
                        <a:rPr kumimoji="0" lang="en-GB" sz="1100" kern="1200" dirty="0">
                          <a:solidFill>
                            <a:schemeClr val="dk1"/>
                          </a:solidFill>
                          <a:latin typeface="+mn-lt"/>
                          <a:ea typeface="+mn-ea"/>
                          <a:cs typeface="+mn-cs"/>
                        </a:rPr>
                        <a:t>61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latin typeface="+mn-lt"/>
                          <a:ea typeface="+mn-ea"/>
                          <a:cs typeface="+mn-cs"/>
                        </a:rPr>
                        <a:t>57</a:t>
                      </a:r>
                    </a:p>
                  </a:txBody>
                  <a:tcPr marL="68568" marR="6856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latin typeface="+mn-lt"/>
                          <a:ea typeface="+mn-ea"/>
                          <a:cs typeface="+mn-cs"/>
                        </a:rPr>
                        <a:t>60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r>
                        <a:rPr kumimoji="0" lang="en-GB" sz="1100" kern="1200" dirty="0">
                          <a:solidFill>
                            <a:schemeClr val="dk1"/>
                          </a:solidFill>
                          <a:latin typeface="+mn-lt"/>
                          <a:ea typeface="+mn-ea"/>
                          <a:cs typeface="+mn-cs"/>
                        </a:rPr>
                        <a:t>60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r>
                        <a:rPr kumimoji="0" lang="en-GB" sz="1100" kern="1200" dirty="0">
                          <a:solidFill>
                            <a:schemeClr val="dk1"/>
                          </a:solidFill>
                          <a:latin typeface="+mn-lt"/>
                          <a:ea typeface="+mn-ea"/>
                          <a:cs typeface="+mn-cs"/>
                        </a:rPr>
                        <a:t>60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r>
                        <a:rPr kumimoji="0" lang="en-GB" sz="1100" kern="1200" dirty="0">
                          <a:solidFill>
                            <a:schemeClr val="dk1"/>
                          </a:solidFill>
                          <a:latin typeface="+mn-lt"/>
                          <a:ea typeface="+mn-ea"/>
                          <a:cs typeface="+mn-cs"/>
                        </a:rPr>
                        <a:t>61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extLst>
                  <a:ext uri="{0D108BD9-81ED-4DB2-BD59-A6C34878D82A}">
                    <a16:rowId xmlns:a16="http://schemas.microsoft.com/office/drawing/2014/main" val="10005"/>
                  </a:ext>
                </a:extLst>
              </a:tr>
              <a:tr h="620564">
                <a:tc>
                  <a:txBody>
                    <a:bodyPr/>
                    <a:lstStyle/>
                    <a:p>
                      <a:pPr marL="640080" indent="-640080" algn="ctr">
                        <a:lnSpc>
                          <a:spcPct val="100000"/>
                        </a:lnSpc>
                        <a:spcBef>
                          <a:spcPts val="0"/>
                        </a:spcBef>
                        <a:spcAft>
                          <a:spcPts val="0"/>
                        </a:spcAft>
                        <a:tabLst>
                          <a:tab pos="640080" algn="l"/>
                          <a:tab pos="457200" algn="l"/>
                        </a:tabLst>
                      </a:pPr>
                      <a:r>
                        <a:rPr lang="en-GB" sz="1100" u="none" strike="noStrike" dirty="0">
                          <a:effectLst/>
                          <a:latin typeface="+mn-lt"/>
                        </a:rPr>
                        <a:t>Annual</a:t>
                      </a:r>
                      <a:endParaRPr lang="en-GB" sz="1100" u="sng" dirty="0">
                        <a:effectLst/>
                        <a:latin typeface="+mn-lt"/>
                      </a:endParaRPr>
                    </a:p>
                    <a:p>
                      <a:pPr marL="640080" indent="-640080" algn="ctr">
                        <a:lnSpc>
                          <a:spcPct val="100000"/>
                        </a:lnSpc>
                        <a:spcBef>
                          <a:spcPts val="0"/>
                        </a:spcBef>
                        <a:spcAft>
                          <a:spcPts val="0"/>
                        </a:spcAft>
                        <a:tabLst>
                          <a:tab pos="640080" algn="l"/>
                          <a:tab pos="457200" algn="l"/>
                        </a:tabLst>
                      </a:pPr>
                      <a:r>
                        <a:rPr lang="en-GB" sz="1100" u="none" strike="noStrike" dirty="0">
                          <a:effectLst/>
                          <a:latin typeface="+mn-lt"/>
                        </a:rPr>
                        <a:t>Average</a:t>
                      </a:r>
                      <a:endParaRPr lang="en-GB" sz="1100" b="1" u="sng" dirty="0">
                        <a:effectLst/>
                        <a:latin typeface="+mn-lt"/>
                      </a:endParaRPr>
                    </a:p>
                  </a:txBody>
                  <a:tcPr marL="46775" marR="4677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Bef>
                          <a:spcPts val="0"/>
                        </a:spcBef>
                        <a:spcAft>
                          <a:spcPts val="0"/>
                        </a:spcAft>
                      </a:pPr>
                      <a:r>
                        <a:rPr kumimoji="0" lang="en-GB" sz="1100" u="none" strike="noStrike" kern="1200" dirty="0">
                          <a:solidFill>
                            <a:schemeClr val="dk1"/>
                          </a:solidFill>
                          <a:effectLst/>
                          <a:latin typeface="+mn-lt"/>
                          <a:ea typeface="+mn-ea"/>
                          <a:cs typeface="+mn-cs"/>
                        </a:rPr>
                        <a:t>50</a:t>
                      </a:r>
                    </a:p>
                  </a:txBody>
                  <a:tcPr marL="68568" marR="6856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lnSpc>
                          <a:spcPct val="100000"/>
                        </a:lnSpc>
                        <a:spcBef>
                          <a:spcPts val="0"/>
                        </a:spcBef>
                        <a:spcAft>
                          <a:spcPts val="0"/>
                        </a:spcAft>
                      </a:pPr>
                      <a:r>
                        <a:rPr kumimoji="0" lang="en-GB" sz="1100" u="none" strike="noStrike" kern="1200" dirty="0">
                          <a:solidFill>
                            <a:schemeClr val="dk1"/>
                          </a:solidFill>
                          <a:effectLst/>
                          <a:latin typeface="+mn-lt"/>
                          <a:ea typeface="+mn-ea"/>
                          <a:cs typeface="+mn-cs"/>
                        </a:rPr>
                        <a:t>51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100" dirty="0">
                          <a:latin typeface="+mn-lt"/>
                        </a:rPr>
                        <a:t>52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100" dirty="0"/>
                        <a:t>52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fontAlgn="b" latinLnBrk="0" hangingPunct="1"/>
                      <a:r>
                        <a:rPr kumimoji="0" lang="en-GB" sz="1100" kern="1200" dirty="0">
                          <a:solidFill>
                            <a:schemeClr val="dk1"/>
                          </a:solidFill>
                          <a:latin typeface="+mn-lt"/>
                          <a:ea typeface="+mn-ea"/>
                          <a:cs typeface="+mn-cs"/>
                        </a:rPr>
                        <a:t>52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latin typeface="+mn-lt"/>
                          <a:ea typeface="+mn-ea"/>
                          <a:cs typeface="+mn-cs"/>
                        </a:rPr>
                        <a:t>45</a:t>
                      </a:r>
                    </a:p>
                  </a:txBody>
                  <a:tcPr marL="68568" marR="6856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latin typeface="+mn-lt"/>
                          <a:ea typeface="+mn-ea"/>
                          <a:cs typeface="+mn-cs"/>
                        </a:rPr>
                        <a:t>49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latinLnBrk="0" hangingPunct="1"/>
                      <a:r>
                        <a:rPr kumimoji="0" lang="en-GB" sz="1100" kern="1200" dirty="0">
                          <a:solidFill>
                            <a:schemeClr val="dk1"/>
                          </a:solidFill>
                          <a:latin typeface="+mn-lt"/>
                          <a:ea typeface="+mn-ea"/>
                          <a:cs typeface="+mn-cs"/>
                        </a:rPr>
                        <a:t>48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latinLnBrk="0" hangingPunct="1"/>
                      <a:r>
                        <a:rPr kumimoji="0" lang="en-GB" sz="1100" kern="1200" dirty="0">
                          <a:solidFill>
                            <a:schemeClr val="dk1"/>
                          </a:solidFill>
                          <a:latin typeface="+mn-lt"/>
                          <a:ea typeface="+mn-ea"/>
                          <a:cs typeface="+mn-cs"/>
                        </a:rPr>
                        <a:t>49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fontAlgn="b" latinLnBrk="0" hangingPunct="1"/>
                      <a:r>
                        <a:rPr kumimoji="0" lang="en-GB" sz="1100" kern="1200" dirty="0">
                          <a:solidFill>
                            <a:schemeClr val="dk1"/>
                          </a:solidFill>
                          <a:latin typeface="+mn-lt"/>
                          <a:ea typeface="+mn-ea"/>
                          <a:cs typeface="+mn-cs"/>
                        </a:rPr>
                        <a:t>49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latin typeface="+mn-lt"/>
                          <a:ea typeface="+mn-ea"/>
                          <a:cs typeface="+mn-cs"/>
                        </a:rPr>
                        <a:t>38</a:t>
                      </a:r>
                    </a:p>
                  </a:txBody>
                  <a:tcPr marL="68568" marR="6856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latin typeface="+mn-lt"/>
                          <a:ea typeface="+mn-ea"/>
                          <a:cs typeface="+mn-cs"/>
                        </a:rPr>
                        <a:t>41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latinLnBrk="0" hangingPunct="1"/>
                      <a:r>
                        <a:rPr kumimoji="0" lang="en-GB" sz="1100" kern="1200" dirty="0">
                          <a:solidFill>
                            <a:schemeClr val="dk1"/>
                          </a:solidFill>
                          <a:latin typeface="+mn-lt"/>
                          <a:ea typeface="+mn-ea"/>
                          <a:cs typeface="+mn-cs"/>
                        </a:rPr>
                        <a:t>43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latinLnBrk="0" hangingPunct="1"/>
                      <a:r>
                        <a:rPr kumimoji="0" lang="en-GB" sz="1100" kern="1200" dirty="0">
                          <a:solidFill>
                            <a:schemeClr val="dk1"/>
                          </a:solidFill>
                          <a:latin typeface="+mn-lt"/>
                          <a:ea typeface="+mn-ea"/>
                          <a:cs typeface="+mn-cs"/>
                        </a:rPr>
                        <a:t>47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fontAlgn="b" latinLnBrk="0" hangingPunct="1"/>
                      <a:r>
                        <a:rPr kumimoji="0" lang="en-GB" sz="1100" kern="1200" dirty="0">
                          <a:solidFill>
                            <a:schemeClr val="dk1"/>
                          </a:solidFill>
                          <a:latin typeface="+mn-lt"/>
                          <a:ea typeface="+mn-ea"/>
                          <a:cs typeface="+mn-cs"/>
                        </a:rPr>
                        <a:t>47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latin typeface="+mn-lt"/>
                          <a:ea typeface="+mn-ea"/>
                          <a:cs typeface="+mn-cs"/>
                        </a:rPr>
                        <a:t>40</a:t>
                      </a:r>
                    </a:p>
                  </a:txBody>
                  <a:tcPr marL="68568" marR="6856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latin typeface="+mn-lt"/>
                          <a:ea typeface="+mn-ea"/>
                          <a:cs typeface="+mn-cs"/>
                        </a:rPr>
                        <a:t>38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latinLnBrk="0" hangingPunct="1"/>
                      <a:r>
                        <a:rPr kumimoji="0" lang="en-GB" sz="1100" kern="1200" dirty="0">
                          <a:solidFill>
                            <a:schemeClr val="dk1"/>
                          </a:solidFill>
                          <a:latin typeface="+mn-lt"/>
                          <a:ea typeface="+mn-ea"/>
                          <a:cs typeface="+mn-cs"/>
                        </a:rPr>
                        <a:t>38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latinLnBrk="0" hangingPunct="1"/>
                      <a:r>
                        <a:rPr kumimoji="0" lang="en-GB" sz="1100" kern="1200" dirty="0">
                          <a:solidFill>
                            <a:schemeClr val="dk1"/>
                          </a:solidFill>
                          <a:latin typeface="+mn-lt"/>
                          <a:ea typeface="+mn-ea"/>
                          <a:cs typeface="+mn-cs"/>
                        </a:rPr>
                        <a:t>42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fontAlgn="b" latinLnBrk="0" hangingPunct="1"/>
                      <a:r>
                        <a:rPr kumimoji="0" lang="en-GB" sz="1100" kern="1200" dirty="0">
                          <a:solidFill>
                            <a:schemeClr val="dk1"/>
                          </a:solidFill>
                          <a:latin typeface="+mn-lt"/>
                          <a:ea typeface="+mn-ea"/>
                          <a:cs typeface="+mn-cs"/>
                        </a:rPr>
                        <a:t>47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latin typeface="+mn-lt"/>
                          <a:ea typeface="+mn-ea"/>
                          <a:cs typeface="+mn-cs"/>
                        </a:rPr>
                        <a:t>48</a:t>
                      </a:r>
                    </a:p>
                  </a:txBody>
                  <a:tcPr marL="68568" marR="6856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latin typeface="+mn-lt"/>
                          <a:ea typeface="+mn-ea"/>
                          <a:cs typeface="+mn-cs"/>
                        </a:rPr>
                        <a:t>50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latinLnBrk="0" hangingPunct="1"/>
                      <a:r>
                        <a:rPr kumimoji="0" lang="en-GB" sz="1100" kern="1200" dirty="0">
                          <a:solidFill>
                            <a:schemeClr val="dk1"/>
                          </a:solidFill>
                          <a:latin typeface="+mn-lt"/>
                          <a:ea typeface="+mn-ea"/>
                          <a:cs typeface="+mn-cs"/>
                        </a:rPr>
                        <a:t>50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latinLnBrk="0" hangingPunct="1"/>
                      <a:r>
                        <a:rPr kumimoji="0" lang="en-GB" sz="1100" kern="1200" dirty="0">
                          <a:solidFill>
                            <a:schemeClr val="dk1"/>
                          </a:solidFill>
                          <a:latin typeface="+mn-lt"/>
                          <a:ea typeface="+mn-ea"/>
                          <a:cs typeface="+mn-cs"/>
                        </a:rPr>
                        <a:t>51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fontAlgn="b" latinLnBrk="0" hangingPunct="1"/>
                      <a:r>
                        <a:rPr kumimoji="0" lang="en-GB" sz="1100" kern="1200" dirty="0">
                          <a:solidFill>
                            <a:schemeClr val="dk1"/>
                          </a:solidFill>
                          <a:latin typeface="+mn-lt"/>
                          <a:ea typeface="+mn-ea"/>
                          <a:cs typeface="+mn-cs"/>
                        </a:rPr>
                        <a:t>52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7" name="Title 9"/>
          <p:cNvSpPr txBox="1">
            <a:spLocks/>
          </p:cNvSpPr>
          <p:nvPr/>
        </p:nvSpPr>
        <p:spPr>
          <a:xfrm>
            <a:off x="450850" y="252413"/>
            <a:ext cx="8424863" cy="1152525"/>
          </a:xfrm>
          <a:prstGeom prst="rect">
            <a:avLst/>
          </a:prstGeom>
        </p:spPr>
        <p:txBody>
          <a:bodyPr/>
          <a:lstStyle>
            <a:lvl1pPr algn="l" rtl="0" eaLnBrk="0" fontAlgn="base" hangingPunct="0">
              <a:spcBef>
                <a:spcPct val="0"/>
              </a:spcBef>
              <a:spcAft>
                <a:spcPct val="0"/>
              </a:spcAft>
              <a:defRPr sz="3000" kern="1200" cap="small">
                <a:solidFill>
                  <a:schemeClr val="tx2"/>
                </a:solidFill>
                <a:latin typeface="+mj-lt"/>
                <a:ea typeface="+mj-ea"/>
                <a:cs typeface="+mj-cs"/>
              </a:defRPr>
            </a:lvl1pPr>
            <a:lvl2pPr algn="l" rtl="0" eaLnBrk="0" fontAlgn="base" hangingPunct="0">
              <a:spcBef>
                <a:spcPct val="0"/>
              </a:spcBef>
              <a:spcAft>
                <a:spcPct val="0"/>
              </a:spcAft>
              <a:defRPr sz="3000">
                <a:solidFill>
                  <a:schemeClr val="tx2"/>
                </a:solidFill>
                <a:latin typeface="Century Schoolbook"/>
              </a:defRPr>
            </a:lvl2pPr>
            <a:lvl3pPr algn="l" rtl="0" eaLnBrk="0" fontAlgn="base" hangingPunct="0">
              <a:spcBef>
                <a:spcPct val="0"/>
              </a:spcBef>
              <a:spcAft>
                <a:spcPct val="0"/>
              </a:spcAft>
              <a:defRPr sz="3000">
                <a:solidFill>
                  <a:schemeClr val="tx2"/>
                </a:solidFill>
                <a:latin typeface="Century Schoolbook"/>
              </a:defRPr>
            </a:lvl3pPr>
            <a:lvl4pPr algn="l" rtl="0" eaLnBrk="0" fontAlgn="base" hangingPunct="0">
              <a:spcBef>
                <a:spcPct val="0"/>
              </a:spcBef>
              <a:spcAft>
                <a:spcPct val="0"/>
              </a:spcAft>
              <a:defRPr sz="3000">
                <a:solidFill>
                  <a:schemeClr val="tx2"/>
                </a:solidFill>
                <a:latin typeface="Century Schoolbook"/>
              </a:defRPr>
            </a:lvl4pPr>
            <a:lvl5pPr algn="l" rtl="0" eaLnBrk="0" fontAlgn="base" hangingPunct="0">
              <a:spcBef>
                <a:spcPct val="0"/>
              </a:spcBef>
              <a:spcAft>
                <a:spcPct val="0"/>
              </a:spcAft>
              <a:defRPr sz="3000">
                <a:solidFill>
                  <a:schemeClr val="tx2"/>
                </a:solidFill>
                <a:latin typeface="Century Schoolbook"/>
              </a:defRPr>
            </a:lvl5pPr>
            <a:lvl6pPr marL="457200" algn="l" rtl="0" fontAlgn="base">
              <a:spcBef>
                <a:spcPct val="0"/>
              </a:spcBef>
              <a:spcAft>
                <a:spcPct val="0"/>
              </a:spcAft>
              <a:defRPr sz="3000">
                <a:solidFill>
                  <a:schemeClr val="tx2"/>
                </a:solidFill>
                <a:latin typeface="Century Schoolbook"/>
              </a:defRPr>
            </a:lvl6pPr>
            <a:lvl7pPr marL="914400" algn="l" rtl="0" fontAlgn="base">
              <a:spcBef>
                <a:spcPct val="0"/>
              </a:spcBef>
              <a:spcAft>
                <a:spcPct val="0"/>
              </a:spcAft>
              <a:defRPr sz="3000">
                <a:solidFill>
                  <a:schemeClr val="tx2"/>
                </a:solidFill>
                <a:latin typeface="Century Schoolbook"/>
              </a:defRPr>
            </a:lvl7pPr>
            <a:lvl8pPr marL="1371600" algn="l" rtl="0" fontAlgn="base">
              <a:spcBef>
                <a:spcPct val="0"/>
              </a:spcBef>
              <a:spcAft>
                <a:spcPct val="0"/>
              </a:spcAft>
              <a:defRPr sz="3000">
                <a:solidFill>
                  <a:schemeClr val="tx2"/>
                </a:solidFill>
                <a:latin typeface="Century Schoolbook"/>
              </a:defRPr>
            </a:lvl8pPr>
            <a:lvl9pPr marL="1828800" algn="l" rtl="0" fontAlgn="base">
              <a:spcBef>
                <a:spcPct val="0"/>
              </a:spcBef>
              <a:spcAft>
                <a:spcPct val="0"/>
              </a:spcAft>
              <a:defRPr sz="3000">
                <a:solidFill>
                  <a:schemeClr val="tx2"/>
                </a:solidFill>
                <a:latin typeface="Century Schoolbook"/>
              </a:defRPr>
            </a:lvl9pPr>
          </a:lstStyle>
          <a:p>
            <a:pPr algn="ctr" eaLnBrk="1" fontAlgn="auto" hangingPunct="1">
              <a:spcAft>
                <a:spcPts val="0"/>
              </a:spcAft>
              <a:defRPr/>
            </a:pPr>
            <a:r>
              <a:rPr lang="en-GB" sz="2400" dirty="0">
                <a:latin typeface="Arial Narrow" panose="020B0606020202030204" pitchFamily="34" charset="0"/>
              </a:rPr>
              <a:t>UK and National: Annual Bedspace Occupancy </a:t>
            </a:r>
          </a:p>
          <a:p>
            <a:pPr algn="ctr" eaLnBrk="1" fontAlgn="auto" hangingPunct="1">
              <a:spcAft>
                <a:spcPts val="0"/>
              </a:spcAft>
              <a:defRPr/>
            </a:pPr>
            <a:r>
              <a:rPr lang="en-GB" sz="2400" dirty="0">
                <a:latin typeface="Arial Narrow" panose="020B0606020202030204" pitchFamily="34" charset="0"/>
              </a:rPr>
              <a:t>Trends - averages</a:t>
            </a:r>
          </a:p>
          <a:p>
            <a:pPr algn="ctr" eaLnBrk="1" fontAlgn="auto" hangingPunct="1">
              <a:spcAft>
                <a:spcPts val="0"/>
              </a:spcAft>
              <a:defRPr/>
            </a:pPr>
            <a:r>
              <a:rPr lang="en-GB" sz="2400" dirty="0">
                <a:latin typeface="Arial Narrow" panose="020B0606020202030204" pitchFamily="34" charset="0"/>
              </a:rPr>
              <a:t>2012 - 2016</a:t>
            </a:r>
            <a:endParaRPr lang="en-GB" sz="2400" b="1" dirty="0">
              <a:latin typeface="Arial Narrow" panose="020B0606020202030204"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3332209656"/>
              </p:ext>
            </p:extLst>
          </p:nvPr>
        </p:nvGraphicFramePr>
        <p:xfrm>
          <a:off x="161925" y="1047750"/>
          <a:ext cx="8240716" cy="5470527"/>
        </p:xfrm>
        <a:graphic>
          <a:graphicData uri="http://schemas.openxmlformats.org/drawingml/2006/table">
            <a:tbl>
              <a:tblPr>
                <a:tableStyleId>{5C22544A-7EE6-4342-B048-85BDC9FD1C3A}</a:tableStyleId>
              </a:tblPr>
              <a:tblGrid>
                <a:gridCol w="742925">
                  <a:extLst>
                    <a:ext uri="{9D8B030D-6E8A-4147-A177-3AD203B41FA5}">
                      <a16:colId xmlns:a16="http://schemas.microsoft.com/office/drawing/2014/main" val="20000"/>
                    </a:ext>
                  </a:extLst>
                </a:gridCol>
                <a:gridCol w="489709">
                  <a:extLst>
                    <a:ext uri="{9D8B030D-6E8A-4147-A177-3AD203B41FA5}">
                      <a16:colId xmlns:a16="http://schemas.microsoft.com/office/drawing/2014/main" val="20001"/>
                    </a:ext>
                  </a:extLst>
                </a:gridCol>
                <a:gridCol w="489709">
                  <a:extLst>
                    <a:ext uri="{9D8B030D-6E8A-4147-A177-3AD203B41FA5}">
                      <a16:colId xmlns:a16="http://schemas.microsoft.com/office/drawing/2014/main" val="20002"/>
                    </a:ext>
                  </a:extLst>
                </a:gridCol>
                <a:gridCol w="489709">
                  <a:extLst>
                    <a:ext uri="{9D8B030D-6E8A-4147-A177-3AD203B41FA5}">
                      <a16:colId xmlns:a16="http://schemas.microsoft.com/office/drawing/2014/main" val="20003"/>
                    </a:ext>
                  </a:extLst>
                </a:gridCol>
                <a:gridCol w="527748">
                  <a:extLst>
                    <a:ext uri="{9D8B030D-6E8A-4147-A177-3AD203B41FA5}">
                      <a16:colId xmlns:a16="http://schemas.microsoft.com/office/drawing/2014/main" val="20004"/>
                    </a:ext>
                  </a:extLst>
                </a:gridCol>
                <a:gridCol w="489709">
                  <a:extLst>
                    <a:ext uri="{9D8B030D-6E8A-4147-A177-3AD203B41FA5}">
                      <a16:colId xmlns:a16="http://schemas.microsoft.com/office/drawing/2014/main" val="20005"/>
                    </a:ext>
                  </a:extLst>
                </a:gridCol>
                <a:gridCol w="489709">
                  <a:extLst>
                    <a:ext uri="{9D8B030D-6E8A-4147-A177-3AD203B41FA5}">
                      <a16:colId xmlns:a16="http://schemas.microsoft.com/office/drawing/2014/main" val="20006"/>
                    </a:ext>
                  </a:extLst>
                </a:gridCol>
                <a:gridCol w="527748">
                  <a:extLst>
                    <a:ext uri="{9D8B030D-6E8A-4147-A177-3AD203B41FA5}">
                      <a16:colId xmlns:a16="http://schemas.microsoft.com/office/drawing/2014/main" val="20007"/>
                    </a:ext>
                  </a:extLst>
                </a:gridCol>
                <a:gridCol w="489709">
                  <a:extLst>
                    <a:ext uri="{9D8B030D-6E8A-4147-A177-3AD203B41FA5}">
                      <a16:colId xmlns:a16="http://schemas.microsoft.com/office/drawing/2014/main" val="20008"/>
                    </a:ext>
                  </a:extLst>
                </a:gridCol>
                <a:gridCol w="489709">
                  <a:extLst>
                    <a:ext uri="{9D8B030D-6E8A-4147-A177-3AD203B41FA5}">
                      <a16:colId xmlns:a16="http://schemas.microsoft.com/office/drawing/2014/main" val="20009"/>
                    </a:ext>
                  </a:extLst>
                </a:gridCol>
                <a:gridCol w="527748">
                  <a:extLst>
                    <a:ext uri="{9D8B030D-6E8A-4147-A177-3AD203B41FA5}">
                      <a16:colId xmlns:a16="http://schemas.microsoft.com/office/drawing/2014/main" val="20010"/>
                    </a:ext>
                  </a:extLst>
                </a:gridCol>
                <a:gridCol w="489709">
                  <a:extLst>
                    <a:ext uri="{9D8B030D-6E8A-4147-A177-3AD203B41FA5}">
                      <a16:colId xmlns:a16="http://schemas.microsoft.com/office/drawing/2014/main" val="20011"/>
                    </a:ext>
                  </a:extLst>
                </a:gridCol>
                <a:gridCol w="489709">
                  <a:extLst>
                    <a:ext uri="{9D8B030D-6E8A-4147-A177-3AD203B41FA5}">
                      <a16:colId xmlns:a16="http://schemas.microsoft.com/office/drawing/2014/main" val="20012"/>
                    </a:ext>
                  </a:extLst>
                </a:gridCol>
                <a:gridCol w="527748">
                  <a:extLst>
                    <a:ext uri="{9D8B030D-6E8A-4147-A177-3AD203B41FA5}">
                      <a16:colId xmlns:a16="http://schemas.microsoft.com/office/drawing/2014/main" val="20013"/>
                    </a:ext>
                  </a:extLst>
                </a:gridCol>
                <a:gridCol w="489709">
                  <a:extLst>
                    <a:ext uri="{9D8B030D-6E8A-4147-A177-3AD203B41FA5}">
                      <a16:colId xmlns:a16="http://schemas.microsoft.com/office/drawing/2014/main" val="20014"/>
                    </a:ext>
                  </a:extLst>
                </a:gridCol>
                <a:gridCol w="489709">
                  <a:extLst>
                    <a:ext uri="{9D8B030D-6E8A-4147-A177-3AD203B41FA5}">
                      <a16:colId xmlns:a16="http://schemas.microsoft.com/office/drawing/2014/main" val="20015"/>
                    </a:ext>
                  </a:extLst>
                </a:gridCol>
              </a:tblGrid>
              <a:tr h="274320">
                <a:tc gridSpan="16">
                  <a:txBody>
                    <a:bodyPr/>
                    <a:lstStyle/>
                    <a:p>
                      <a:pPr marL="730250" indent="-730250" algn="l">
                        <a:lnSpc>
                          <a:spcPct val="150000"/>
                        </a:lnSpc>
                        <a:spcBef>
                          <a:spcPts val="200"/>
                        </a:spcBef>
                        <a:spcAft>
                          <a:spcPts val="200"/>
                        </a:spcAft>
                        <a:tabLst>
                          <a:tab pos="540385" algn="l"/>
                          <a:tab pos="731520" algn="l"/>
                          <a:tab pos="900430" algn="l"/>
                          <a:tab pos="1260475" algn="l"/>
                          <a:tab pos="540385" algn="l"/>
                          <a:tab pos="1260475" algn="l"/>
                        </a:tabLst>
                      </a:pPr>
                      <a:r>
                        <a:rPr lang="en-GB" sz="1200" b="1" dirty="0">
                          <a:solidFill>
                            <a:schemeClr val="bg1"/>
                          </a:solidFill>
                          <a:effectLst/>
                          <a:latin typeface="Arial Narrow" panose="020B0606020202030204" pitchFamily="34" charset="0"/>
                        </a:rPr>
                        <a:t>Table 4: UK and National: Bedspace Occupancy Trends 2012</a:t>
                      </a:r>
                      <a:r>
                        <a:rPr lang="en-GB" sz="1200" b="1" baseline="0" dirty="0">
                          <a:solidFill>
                            <a:schemeClr val="bg1"/>
                          </a:solidFill>
                          <a:effectLst/>
                          <a:latin typeface="Arial Narrow" panose="020B0606020202030204" pitchFamily="34" charset="0"/>
                        </a:rPr>
                        <a:t> </a:t>
                      </a:r>
                      <a:r>
                        <a:rPr lang="en-GB" sz="1200" b="1" dirty="0">
                          <a:solidFill>
                            <a:schemeClr val="bg1"/>
                          </a:solidFill>
                          <a:effectLst/>
                          <a:latin typeface="Arial Narrow" panose="020B0606020202030204" pitchFamily="34" charset="0"/>
                        </a:rPr>
                        <a:t>- 2016</a:t>
                      </a:r>
                      <a:endParaRPr lang="en-GB" sz="1200" b="1" dirty="0">
                        <a:solidFill>
                          <a:schemeClr val="bg1"/>
                        </a:solidFill>
                        <a:effectLst/>
                        <a:latin typeface="Arial Narrow" panose="020B0606020202030204" pitchFamily="34" charset="0"/>
                        <a:cs typeface="Times New Roman" panose="02020603050405020304" pitchFamily="18" charset="0"/>
                      </a:endParaRPr>
                    </a:p>
                  </a:txBody>
                  <a:tcPr marL="46782" marR="46782"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E10747"/>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0"/>
                  </a:ext>
                </a:extLst>
              </a:tr>
              <a:tr h="274320">
                <a:tc rowSpan="3">
                  <a:txBody>
                    <a:bodyPr/>
                    <a:lstStyle/>
                    <a:p>
                      <a:pPr algn="just">
                        <a:lnSpc>
                          <a:spcPct val="100000"/>
                        </a:lnSpc>
                        <a:spcBef>
                          <a:spcPts val="0"/>
                        </a:spcBef>
                        <a:spcAft>
                          <a:spcPts val="0"/>
                        </a:spcAft>
                        <a:tabLst>
                          <a:tab pos="540385" algn="l"/>
                          <a:tab pos="900430" algn="l"/>
                          <a:tab pos="1260475" algn="l"/>
                          <a:tab pos="2637155" algn="ctr"/>
                          <a:tab pos="5274310" algn="r"/>
                          <a:tab pos="540385" algn="l"/>
                          <a:tab pos="900430" algn="l"/>
                          <a:tab pos="1260475" algn="l"/>
                        </a:tabLst>
                      </a:pPr>
                      <a:r>
                        <a:rPr lang="en-GB" sz="1200" dirty="0">
                          <a:effectLst/>
                          <a:latin typeface="Arial Narrow" panose="020B0606020202030204" pitchFamily="34" charset="0"/>
                        </a:rPr>
                        <a:t> </a:t>
                      </a:r>
                      <a:endParaRPr lang="en-GB" sz="1200" dirty="0">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46782" marR="46782"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gridSpan="15">
                  <a:txBody>
                    <a:bodyPr/>
                    <a:lstStyle/>
                    <a:p>
                      <a:pPr marL="731520" indent="-274320" algn="ctr">
                        <a:lnSpc>
                          <a:spcPct val="150000"/>
                        </a:lnSpc>
                        <a:spcBef>
                          <a:spcPts val="200"/>
                        </a:spcBef>
                        <a:spcAft>
                          <a:spcPts val="200"/>
                        </a:spcAft>
                        <a:tabLst>
                          <a:tab pos="540385" algn="l"/>
                          <a:tab pos="731520" algn="l"/>
                          <a:tab pos="900430" algn="l"/>
                          <a:tab pos="1260475" algn="l"/>
                          <a:tab pos="540385" algn="l"/>
                          <a:tab pos="1260475" algn="l"/>
                        </a:tabLst>
                      </a:pPr>
                      <a:endParaRPr lang="en-GB" sz="1200" b="1" dirty="0">
                        <a:solidFill>
                          <a:srgbClr val="000000"/>
                        </a:solidFill>
                        <a:effectLst/>
                        <a:latin typeface="Arial Narrow" panose="020B0606020202030204" pitchFamily="34" charset="0"/>
                        <a:cs typeface="Times New Roman" panose="02020603050405020304" pitchFamily="18" charset="0"/>
                      </a:endParaRPr>
                    </a:p>
                  </a:txBody>
                  <a:tcPr marL="46782" marR="46782"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1"/>
                  </a:ext>
                </a:extLst>
              </a:tr>
              <a:tr h="246523">
                <a:tc vMerge="1">
                  <a:txBody>
                    <a:bodyPr/>
                    <a:lstStyle/>
                    <a:p>
                      <a:endParaRPr lang="en-GB"/>
                    </a:p>
                  </a:txBody>
                  <a:tcPr/>
                </a:tc>
                <a:tc gridSpan="3">
                  <a:txBody>
                    <a:bodyPr/>
                    <a:lstStyle/>
                    <a:p>
                      <a:pPr algn="ctr">
                        <a:lnSpc>
                          <a:spcPct val="100000"/>
                        </a:lnSpc>
                        <a:spcBef>
                          <a:spcPts val="0"/>
                        </a:spcBef>
                        <a:spcAft>
                          <a:spcPts val="0"/>
                        </a:spcAft>
                      </a:pPr>
                      <a:r>
                        <a:rPr lang="en-GB" sz="1200" b="1" dirty="0">
                          <a:effectLst/>
                          <a:latin typeface="Arial Narrow" panose="020B0606020202030204" pitchFamily="34" charset="0"/>
                        </a:rPr>
                        <a:t>England</a:t>
                      </a:r>
                      <a:endParaRPr lang="en-GB" sz="1200" b="1" dirty="0">
                        <a:effectLst/>
                        <a:latin typeface="Arial Narrow" panose="020B0606020202030204" pitchFamily="34" charset="0"/>
                        <a:ea typeface="Times New Roman" panose="02020603050405020304" pitchFamily="18" charset="0"/>
                        <a:cs typeface="Times New Roman" panose="02020603050405020304" pitchFamily="18" charset="0"/>
                      </a:endParaRPr>
                    </a:p>
                  </a:txBody>
                  <a:tcPr marL="46782" marR="46782"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hMerge="1">
                  <a:txBody>
                    <a:bodyPr/>
                    <a:lstStyle/>
                    <a:p>
                      <a:endParaRPr lang="en-GB"/>
                    </a:p>
                  </a:txBody>
                  <a:tcPr/>
                </a:tc>
                <a:tc hMerge="1">
                  <a:txBody>
                    <a:bodyPr/>
                    <a:lstStyle/>
                    <a:p>
                      <a:endParaRPr lang="en-GB"/>
                    </a:p>
                  </a:txBody>
                  <a:tcPr/>
                </a:tc>
                <a:tc gridSpan="3">
                  <a:txBody>
                    <a:bodyPr/>
                    <a:lstStyle/>
                    <a:p>
                      <a:pPr algn="ctr">
                        <a:lnSpc>
                          <a:spcPct val="100000"/>
                        </a:lnSpc>
                        <a:spcBef>
                          <a:spcPts val="0"/>
                        </a:spcBef>
                        <a:spcAft>
                          <a:spcPts val="0"/>
                        </a:spcAft>
                      </a:pPr>
                      <a:r>
                        <a:rPr lang="en-GB" sz="1200" b="1" dirty="0">
                          <a:effectLst/>
                          <a:latin typeface="Arial Narrow" panose="020B0606020202030204" pitchFamily="34" charset="0"/>
                        </a:rPr>
                        <a:t>Scotland</a:t>
                      </a:r>
                      <a:endParaRPr lang="en-GB" sz="1200" b="1" dirty="0">
                        <a:effectLst/>
                        <a:latin typeface="Arial Narrow" panose="020B0606020202030204" pitchFamily="34" charset="0"/>
                        <a:ea typeface="Times New Roman" panose="02020603050405020304" pitchFamily="18" charset="0"/>
                        <a:cs typeface="Times New Roman" panose="02020603050405020304" pitchFamily="18" charset="0"/>
                      </a:endParaRPr>
                    </a:p>
                  </a:txBody>
                  <a:tcPr marL="46782" marR="46782"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hMerge="1">
                  <a:txBody>
                    <a:bodyPr/>
                    <a:lstStyle/>
                    <a:p>
                      <a:endParaRPr lang="en-GB"/>
                    </a:p>
                  </a:txBody>
                  <a:tcPr/>
                </a:tc>
                <a:tc hMerge="1">
                  <a:txBody>
                    <a:bodyPr/>
                    <a:lstStyle/>
                    <a:p>
                      <a:endParaRPr lang="en-GB"/>
                    </a:p>
                  </a:txBody>
                  <a:tcPr/>
                </a:tc>
                <a:tc gridSpan="3">
                  <a:txBody>
                    <a:bodyPr/>
                    <a:lstStyle/>
                    <a:p>
                      <a:pPr algn="ctr">
                        <a:lnSpc>
                          <a:spcPct val="100000"/>
                        </a:lnSpc>
                        <a:spcBef>
                          <a:spcPts val="0"/>
                        </a:spcBef>
                        <a:spcAft>
                          <a:spcPts val="0"/>
                        </a:spcAft>
                      </a:pPr>
                      <a:r>
                        <a:rPr lang="en-GB" sz="1200" b="1" dirty="0">
                          <a:effectLst/>
                          <a:latin typeface="Arial Narrow" panose="020B0606020202030204" pitchFamily="34" charset="0"/>
                        </a:rPr>
                        <a:t>Wales</a:t>
                      </a:r>
                      <a:endParaRPr lang="en-GB" sz="1200" b="1" dirty="0">
                        <a:effectLst/>
                        <a:latin typeface="Arial Narrow" panose="020B0606020202030204" pitchFamily="34" charset="0"/>
                        <a:ea typeface="Times New Roman" panose="02020603050405020304" pitchFamily="18" charset="0"/>
                        <a:cs typeface="Times New Roman" panose="02020603050405020304" pitchFamily="18" charset="0"/>
                      </a:endParaRPr>
                    </a:p>
                  </a:txBody>
                  <a:tcPr marL="46782" marR="46782"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hMerge="1">
                  <a:txBody>
                    <a:bodyPr/>
                    <a:lstStyle/>
                    <a:p>
                      <a:endParaRPr lang="en-GB"/>
                    </a:p>
                  </a:txBody>
                  <a:tcPr/>
                </a:tc>
                <a:tc hMerge="1">
                  <a:txBody>
                    <a:bodyPr/>
                    <a:lstStyle/>
                    <a:p>
                      <a:endParaRPr lang="en-GB"/>
                    </a:p>
                  </a:txBody>
                  <a:tcPr/>
                </a:tc>
                <a:tc gridSpan="3">
                  <a:txBody>
                    <a:bodyPr/>
                    <a:lstStyle/>
                    <a:p>
                      <a:pPr algn="ctr">
                        <a:lnSpc>
                          <a:spcPct val="100000"/>
                        </a:lnSpc>
                        <a:spcBef>
                          <a:spcPts val="0"/>
                        </a:spcBef>
                        <a:spcAft>
                          <a:spcPts val="0"/>
                        </a:spcAft>
                      </a:pPr>
                      <a:r>
                        <a:rPr lang="en-GB" sz="1200" b="1" dirty="0">
                          <a:effectLst/>
                          <a:latin typeface="Arial Narrow" panose="020B0606020202030204" pitchFamily="34" charset="0"/>
                        </a:rPr>
                        <a:t>Northern Ireland</a:t>
                      </a:r>
                      <a:endParaRPr lang="en-GB" sz="1200" b="1" dirty="0">
                        <a:effectLst/>
                        <a:latin typeface="Arial Narrow" panose="020B0606020202030204" pitchFamily="34" charset="0"/>
                        <a:ea typeface="Times New Roman" panose="02020603050405020304" pitchFamily="18" charset="0"/>
                        <a:cs typeface="Times New Roman" panose="02020603050405020304" pitchFamily="18" charset="0"/>
                      </a:endParaRPr>
                    </a:p>
                  </a:txBody>
                  <a:tcPr marL="46782" marR="46782"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hMerge="1">
                  <a:txBody>
                    <a:bodyPr/>
                    <a:lstStyle/>
                    <a:p>
                      <a:endParaRPr lang="en-GB"/>
                    </a:p>
                  </a:txBody>
                  <a:tcPr/>
                </a:tc>
                <a:tc hMerge="1">
                  <a:txBody>
                    <a:bodyPr/>
                    <a:lstStyle/>
                    <a:p>
                      <a:endParaRPr lang="en-GB"/>
                    </a:p>
                  </a:txBody>
                  <a:tcPr/>
                </a:tc>
                <a:tc gridSpan="3">
                  <a:txBody>
                    <a:bodyPr/>
                    <a:lstStyle/>
                    <a:p>
                      <a:pPr algn="ctr">
                        <a:lnSpc>
                          <a:spcPct val="100000"/>
                        </a:lnSpc>
                        <a:spcBef>
                          <a:spcPts val="0"/>
                        </a:spcBef>
                        <a:spcAft>
                          <a:spcPts val="0"/>
                        </a:spcAft>
                      </a:pPr>
                      <a:r>
                        <a:rPr lang="en-GB" sz="1200" b="1" dirty="0">
                          <a:effectLst/>
                          <a:latin typeface="Arial Narrow" panose="020B0606020202030204" pitchFamily="34" charset="0"/>
                        </a:rPr>
                        <a:t>UK</a:t>
                      </a:r>
                      <a:endParaRPr lang="en-GB" sz="1200" b="1" dirty="0">
                        <a:effectLst/>
                        <a:latin typeface="Arial Narrow" panose="020B0606020202030204" pitchFamily="34" charset="0"/>
                        <a:ea typeface="Times New Roman" panose="02020603050405020304" pitchFamily="18" charset="0"/>
                        <a:cs typeface="Times New Roman" panose="02020603050405020304" pitchFamily="18" charset="0"/>
                      </a:endParaRPr>
                    </a:p>
                  </a:txBody>
                  <a:tcPr marL="46782" marR="46782"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2"/>
                  </a:ext>
                </a:extLst>
              </a:tr>
              <a:tr h="359636">
                <a:tc vMerge="1">
                  <a:txBody>
                    <a:bodyPr/>
                    <a:lstStyle/>
                    <a:p>
                      <a:endParaRPr lang="en-GB"/>
                    </a:p>
                  </a:txBody>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12-14</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13-15</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14-16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12-14</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13-15</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14-16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12-14</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13-15</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14-16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12-14</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13-15</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14-16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ea typeface="+mn-ea"/>
                          <a:cs typeface="Times New Roman" panose="02020603050405020304" pitchFamily="18" charset="0"/>
                        </a:rPr>
                        <a:t>12-14</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ea typeface="+mn-ea"/>
                          <a:cs typeface="Times New Roman" panose="02020603050405020304" pitchFamily="18" charset="0"/>
                        </a:rPr>
                        <a:t>13-15</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ea typeface="+mn-ea"/>
                          <a:cs typeface="Times New Roman" panose="02020603050405020304" pitchFamily="18" charset="0"/>
                        </a:rPr>
                        <a:t>14-16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extLst>
                  <a:ext uri="{0D108BD9-81ED-4DB2-BD59-A6C34878D82A}">
                    <a16:rowId xmlns:a16="http://schemas.microsoft.com/office/drawing/2014/main" val="10003"/>
                  </a:ext>
                </a:extLst>
              </a:tr>
              <a:tr h="359636">
                <a:tc>
                  <a:txBody>
                    <a:bodyPr/>
                    <a:lstStyle/>
                    <a:p>
                      <a:pPr algn="r">
                        <a:lnSpc>
                          <a:spcPct val="100000"/>
                        </a:lnSpc>
                        <a:spcBef>
                          <a:spcPts val="0"/>
                        </a:spcBef>
                        <a:spcAft>
                          <a:spcPts val="0"/>
                        </a:spcAft>
                        <a:tabLst>
                          <a:tab pos="540385" algn="l"/>
                          <a:tab pos="900430" algn="l"/>
                          <a:tab pos="1260475" algn="l"/>
                          <a:tab pos="2637155" algn="ctr"/>
                          <a:tab pos="5274310" algn="r"/>
                          <a:tab pos="540385" algn="l"/>
                          <a:tab pos="900430" algn="l"/>
                          <a:tab pos="1260475" algn="l"/>
                        </a:tabLst>
                      </a:pPr>
                      <a:r>
                        <a:rPr lang="en-GB" sz="1200" dirty="0">
                          <a:effectLst/>
                          <a:latin typeface="Arial Narrow" panose="020B0606020202030204" pitchFamily="34" charset="0"/>
                        </a:rPr>
                        <a:t>January</a:t>
                      </a:r>
                      <a:endParaRPr lang="en-GB" sz="1200" dirty="0">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46782" marR="46782"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36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37</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38</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30</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35</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33</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25</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28</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29</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24</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25</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25</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ea typeface="+mn-ea"/>
                          <a:cs typeface="Times New Roman" panose="02020603050405020304" pitchFamily="18" charset="0"/>
                        </a:rPr>
                        <a:t>34</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ea typeface="+mn-ea"/>
                          <a:cs typeface="Times New Roman" panose="02020603050405020304" pitchFamily="18" charset="0"/>
                        </a:rPr>
                        <a:t>36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ea typeface="+mn-ea"/>
                          <a:cs typeface="Times New Roman" panose="02020603050405020304" pitchFamily="18" charset="0"/>
                        </a:rPr>
                        <a:t>37</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359636">
                <a:tc>
                  <a:txBody>
                    <a:bodyPr/>
                    <a:lstStyle/>
                    <a:p>
                      <a:pPr algn="r">
                        <a:lnSpc>
                          <a:spcPct val="100000"/>
                        </a:lnSpc>
                        <a:spcBef>
                          <a:spcPts val="0"/>
                        </a:spcBef>
                        <a:spcAft>
                          <a:spcPts val="0"/>
                        </a:spcAft>
                        <a:tabLst>
                          <a:tab pos="540385" algn="l"/>
                          <a:tab pos="900430" algn="l"/>
                          <a:tab pos="1260475" algn="l"/>
                          <a:tab pos="2637155" algn="ctr"/>
                          <a:tab pos="5274310" algn="r"/>
                          <a:tab pos="540385" algn="l"/>
                          <a:tab pos="900430" algn="l"/>
                          <a:tab pos="1260475" algn="l"/>
                        </a:tabLst>
                      </a:pPr>
                      <a:r>
                        <a:rPr lang="en-GB" sz="1200" dirty="0">
                          <a:effectLst/>
                          <a:latin typeface="Arial Narrow" panose="020B0606020202030204" pitchFamily="34" charset="0"/>
                        </a:rPr>
                        <a:t>February</a:t>
                      </a:r>
                      <a:endParaRPr lang="en-GB" sz="1200" dirty="0">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46782" marR="46782"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43</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45</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45</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38</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39</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36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32</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35</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37</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30</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33</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35</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ea typeface="+mn-ea"/>
                          <a:cs typeface="Times New Roman" panose="02020603050405020304" pitchFamily="18" charset="0"/>
                        </a:rPr>
                        <a:t>42</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ea typeface="+mn-ea"/>
                          <a:cs typeface="Times New Roman" panose="02020603050405020304" pitchFamily="18" charset="0"/>
                        </a:rPr>
                        <a:t>43</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ea typeface="+mn-ea"/>
                          <a:cs typeface="Times New Roman" panose="02020603050405020304" pitchFamily="18" charset="0"/>
                        </a:rPr>
                        <a:t>44</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extLst>
                  <a:ext uri="{0D108BD9-81ED-4DB2-BD59-A6C34878D82A}">
                    <a16:rowId xmlns:a16="http://schemas.microsoft.com/office/drawing/2014/main" val="10005"/>
                  </a:ext>
                </a:extLst>
              </a:tr>
              <a:tr h="359636">
                <a:tc>
                  <a:txBody>
                    <a:bodyPr/>
                    <a:lstStyle/>
                    <a:p>
                      <a:pPr algn="r">
                        <a:lnSpc>
                          <a:spcPct val="100000"/>
                        </a:lnSpc>
                        <a:spcBef>
                          <a:spcPts val="0"/>
                        </a:spcBef>
                        <a:spcAft>
                          <a:spcPts val="0"/>
                        </a:spcAft>
                      </a:pPr>
                      <a:r>
                        <a:rPr lang="en-GB" sz="1200" dirty="0">
                          <a:effectLst/>
                          <a:latin typeface="Arial Narrow" panose="020B0606020202030204" pitchFamily="34" charset="0"/>
                        </a:rPr>
                        <a:t>March</a:t>
                      </a:r>
                      <a:endParaRPr lang="en-GB" sz="1200" dirty="0">
                        <a:effectLst/>
                        <a:latin typeface="Arial Narrow" panose="020B0606020202030204" pitchFamily="34" charset="0"/>
                        <a:ea typeface="Times New Roman" panose="02020603050405020304" pitchFamily="18" charset="0"/>
                        <a:cs typeface="Times New Roman" panose="02020603050405020304" pitchFamily="18" charset="0"/>
                      </a:endParaRPr>
                    </a:p>
                  </a:txBody>
                  <a:tcPr marL="46782" marR="46782"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47</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47</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47</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38</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38</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39</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35</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37</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39</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34</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36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37</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ea typeface="+mn-ea"/>
                          <a:cs typeface="Times New Roman" panose="02020603050405020304" pitchFamily="18" charset="0"/>
                        </a:rPr>
                        <a:t>45</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ea typeface="+mn-ea"/>
                          <a:cs typeface="Times New Roman" panose="02020603050405020304" pitchFamily="18" charset="0"/>
                        </a:rPr>
                        <a:t>45</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ea typeface="+mn-ea"/>
                          <a:cs typeface="Times New Roman" panose="02020603050405020304" pitchFamily="18" charset="0"/>
                        </a:rPr>
                        <a:t>46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359636">
                <a:tc>
                  <a:txBody>
                    <a:bodyPr/>
                    <a:lstStyle/>
                    <a:p>
                      <a:pPr algn="r">
                        <a:lnSpc>
                          <a:spcPct val="100000"/>
                        </a:lnSpc>
                        <a:spcBef>
                          <a:spcPts val="0"/>
                        </a:spcBef>
                        <a:spcAft>
                          <a:spcPts val="0"/>
                        </a:spcAft>
                      </a:pPr>
                      <a:r>
                        <a:rPr lang="en-GB" sz="1200" dirty="0">
                          <a:effectLst/>
                          <a:latin typeface="Arial Narrow" panose="020B0606020202030204" pitchFamily="34" charset="0"/>
                        </a:rPr>
                        <a:t>April</a:t>
                      </a:r>
                      <a:endParaRPr lang="en-GB" sz="1200" dirty="0">
                        <a:effectLst/>
                        <a:latin typeface="Arial Narrow" panose="020B0606020202030204" pitchFamily="34" charset="0"/>
                        <a:ea typeface="Times New Roman" panose="02020603050405020304" pitchFamily="18" charset="0"/>
                        <a:cs typeface="Times New Roman" panose="02020603050405020304" pitchFamily="18" charset="0"/>
                      </a:endParaRPr>
                    </a:p>
                  </a:txBody>
                  <a:tcPr marL="46782" marR="46782"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51</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51</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51</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44</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45</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46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40</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43</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45</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38</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38</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42</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ea typeface="+mn-ea"/>
                          <a:cs typeface="Times New Roman" panose="02020603050405020304" pitchFamily="18" charset="0"/>
                        </a:rPr>
                        <a:t>49</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ea typeface="+mn-ea"/>
                          <a:cs typeface="Times New Roman" panose="02020603050405020304" pitchFamily="18" charset="0"/>
                        </a:rPr>
                        <a:t>49</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ea typeface="+mn-ea"/>
                          <a:cs typeface="Times New Roman" panose="02020603050405020304" pitchFamily="18" charset="0"/>
                        </a:rPr>
                        <a:t>50</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extLst>
                  <a:ext uri="{0D108BD9-81ED-4DB2-BD59-A6C34878D82A}">
                    <a16:rowId xmlns:a16="http://schemas.microsoft.com/office/drawing/2014/main" val="10007"/>
                  </a:ext>
                </a:extLst>
              </a:tr>
              <a:tr h="359636">
                <a:tc>
                  <a:txBody>
                    <a:bodyPr/>
                    <a:lstStyle/>
                    <a:p>
                      <a:pPr algn="r">
                        <a:lnSpc>
                          <a:spcPct val="100000"/>
                        </a:lnSpc>
                        <a:spcBef>
                          <a:spcPts val="0"/>
                        </a:spcBef>
                        <a:spcAft>
                          <a:spcPts val="0"/>
                        </a:spcAft>
                        <a:tabLst>
                          <a:tab pos="540385" algn="l"/>
                          <a:tab pos="900430" algn="l"/>
                          <a:tab pos="1260475" algn="l"/>
                          <a:tab pos="2637155" algn="ctr"/>
                          <a:tab pos="5274310" algn="r"/>
                          <a:tab pos="540385" algn="l"/>
                          <a:tab pos="900430" algn="l"/>
                          <a:tab pos="1260475" algn="l"/>
                        </a:tabLst>
                      </a:pPr>
                      <a:r>
                        <a:rPr lang="en-GB" sz="1200" dirty="0">
                          <a:effectLst/>
                          <a:latin typeface="Arial Narrow" panose="020B0606020202030204" pitchFamily="34" charset="0"/>
                        </a:rPr>
                        <a:t>May</a:t>
                      </a:r>
                      <a:endParaRPr lang="en-GB" sz="1200" dirty="0">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46782" marR="46782"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53</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55</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54</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53</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55</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55</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45</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49</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49</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42</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45</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47</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ea typeface="+mn-ea"/>
                          <a:cs typeface="Times New Roman" panose="02020603050405020304" pitchFamily="18" charset="0"/>
                        </a:rPr>
                        <a:t>53</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ea typeface="+mn-ea"/>
                          <a:cs typeface="Times New Roman" panose="02020603050405020304" pitchFamily="18" charset="0"/>
                        </a:rPr>
                        <a:t>54</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ea typeface="+mn-ea"/>
                          <a:cs typeface="Times New Roman" panose="02020603050405020304" pitchFamily="18" charset="0"/>
                        </a:rPr>
                        <a:t>54</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359636">
                <a:tc>
                  <a:txBody>
                    <a:bodyPr/>
                    <a:lstStyle/>
                    <a:p>
                      <a:pPr algn="r">
                        <a:lnSpc>
                          <a:spcPct val="100000"/>
                        </a:lnSpc>
                        <a:spcBef>
                          <a:spcPts val="0"/>
                        </a:spcBef>
                        <a:spcAft>
                          <a:spcPts val="0"/>
                        </a:spcAft>
                      </a:pPr>
                      <a:r>
                        <a:rPr lang="en-GB" sz="1200" dirty="0">
                          <a:effectLst/>
                          <a:latin typeface="Arial Narrow" panose="020B0606020202030204" pitchFamily="34" charset="0"/>
                        </a:rPr>
                        <a:t>June</a:t>
                      </a:r>
                      <a:endParaRPr lang="en-GB" sz="1200" dirty="0">
                        <a:effectLst/>
                        <a:latin typeface="Arial Narrow" panose="020B0606020202030204" pitchFamily="34" charset="0"/>
                        <a:ea typeface="Times New Roman" panose="02020603050405020304" pitchFamily="18" charset="0"/>
                        <a:cs typeface="Times New Roman" panose="02020603050405020304" pitchFamily="18" charset="0"/>
                      </a:endParaRPr>
                    </a:p>
                  </a:txBody>
                  <a:tcPr marL="46782" marR="46782"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56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56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56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58</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58</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59</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47</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49</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51</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46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47</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49</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ea typeface="+mn-ea"/>
                          <a:cs typeface="Times New Roman" panose="02020603050405020304" pitchFamily="18" charset="0"/>
                        </a:rPr>
                        <a:t>56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ea typeface="+mn-ea"/>
                          <a:cs typeface="Times New Roman" panose="02020603050405020304" pitchFamily="18" charset="0"/>
                        </a:rPr>
                        <a:t>56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ea typeface="+mn-ea"/>
                          <a:cs typeface="Times New Roman" panose="02020603050405020304" pitchFamily="18" charset="0"/>
                        </a:rPr>
                        <a:t>56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extLst>
                  <a:ext uri="{0D108BD9-81ED-4DB2-BD59-A6C34878D82A}">
                    <a16:rowId xmlns:a16="http://schemas.microsoft.com/office/drawing/2014/main" val="10009"/>
                  </a:ext>
                </a:extLst>
              </a:tr>
              <a:tr h="359636">
                <a:tc>
                  <a:txBody>
                    <a:bodyPr/>
                    <a:lstStyle/>
                    <a:p>
                      <a:pPr algn="r">
                        <a:lnSpc>
                          <a:spcPct val="100000"/>
                        </a:lnSpc>
                        <a:spcBef>
                          <a:spcPts val="0"/>
                        </a:spcBef>
                        <a:spcAft>
                          <a:spcPts val="0"/>
                        </a:spcAft>
                      </a:pPr>
                      <a:r>
                        <a:rPr lang="en-GB" sz="1200" dirty="0">
                          <a:effectLst/>
                          <a:latin typeface="Arial Narrow" panose="020B0606020202030204" pitchFamily="34" charset="0"/>
                        </a:rPr>
                        <a:t>July</a:t>
                      </a:r>
                      <a:endParaRPr lang="en-GB" sz="1200" dirty="0">
                        <a:effectLst/>
                        <a:latin typeface="Arial Narrow" panose="020B0606020202030204" pitchFamily="34" charset="0"/>
                        <a:ea typeface="Times New Roman" panose="02020603050405020304" pitchFamily="18" charset="0"/>
                        <a:cs typeface="Times New Roman" panose="02020603050405020304" pitchFamily="18" charset="0"/>
                      </a:endParaRPr>
                    </a:p>
                  </a:txBody>
                  <a:tcPr marL="46782" marR="46782"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58</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60</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60</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61</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63</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64</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51</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56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57</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47</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46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52</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ea typeface="+mn-ea"/>
                          <a:cs typeface="Times New Roman" panose="02020603050405020304" pitchFamily="18" charset="0"/>
                        </a:rPr>
                        <a:t>58</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ea typeface="+mn-ea"/>
                          <a:cs typeface="Times New Roman" panose="02020603050405020304" pitchFamily="18" charset="0"/>
                        </a:rPr>
                        <a:t>60</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ea typeface="+mn-ea"/>
                          <a:cs typeface="Times New Roman" panose="02020603050405020304" pitchFamily="18" charset="0"/>
                        </a:rPr>
                        <a:t>60</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0"/>
                  </a:ext>
                </a:extLst>
              </a:tr>
              <a:tr h="359636">
                <a:tc>
                  <a:txBody>
                    <a:bodyPr/>
                    <a:lstStyle/>
                    <a:p>
                      <a:pPr algn="r">
                        <a:lnSpc>
                          <a:spcPct val="100000"/>
                        </a:lnSpc>
                        <a:spcBef>
                          <a:spcPts val="0"/>
                        </a:spcBef>
                        <a:spcAft>
                          <a:spcPts val="0"/>
                        </a:spcAft>
                      </a:pPr>
                      <a:r>
                        <a:rPr lang="en-GB" sz="1200" dirty="0">
                          <a:effectLst/>
                          <a:latin typeface="Arial Narrow" panose="020B0606020202030204" pitchFamily="34" charset="0"/>
                        </a:rPr>
                        <a:t>August</a:t>
                      </a:r>
                      <a:endParaRPr lang="en-GB" sz="1200" dirty="0">
                        <a:effectLst/>
                        <a:latin typeface="Arial Narrow" panose="020B0606020202030204" pitchFamily="34" charset="0"/>
                        <a:ea typeface="Times New Roman" panose="02020603050405020304" pitchFamily="18" charset="0"/>
                        <a:cs typeface="Times New Roman" panose="02020603050405020304" pitchFamily="18" charset="0"/>
                      </a:endParaRPr>
                    </a:p>
                  </a:txBody>
                  <a:tcPr marL="46782" marR="46782"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62</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63</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62</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67</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68</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68</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58</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61</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62</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55</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55</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59</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ea typeface="+mn-ea"/>
                          <a:cs typeface="Times New Roman" panose="02020603050405020304" pitchFamily="18" charset="0"/>
                        </a:rPr>
                        <a:t>62</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ea typeface="+mn-ea"/>
                          <a:cs typeface="Times New Roman" panose="02020603050405020304" pitchFamily="18" charset="0"/>
                        </a:rPr>
                        <a:t>63</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ea typeface="+mn-ea"/>
                          <a:cs typeface="Times New Roman" panose="02020603050405020304" pitchFamily="18" charset="0"/>
                        </a:rPr>
                        <a:t>63</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extLst>
                  <a:ext uri="{0D108BD9-81ED-4DB2-BD59-A6C34878D82A}">
                    <a16:rowId xmlns:a16="http://schemas.microsoft.com/office/drawing/2014/main" val="10011"/>
                  </a:ext>
                </a:extLst>
              </a:tr>
              <a:tr h="359732">
                <a:tc>
                  <a:txBody>
                    <a:bodyPr/>
                    <a:lstStyle/>
                    <a:p>
                      <a:pPr algn="r">
                        <a:lnSpc>
                          <a:spcPct val="100000"/>
                        </a:lnSpc>
                        <a:spcBef>
                          <a:spcPts val="0"/>
                        </a:spcBef>
                        <a:spcAft>
                          <a:spcPts val="0"/>
                        </a:spcAft>
                      </a:pPr>
                      <a:r>
                        <a:rPr lang="en-GB" sz="1200" dirty="0">
                          <a:effectLst/>
                          <a:latin typeface="Arial Narrow" panose="020B0606020202030204" pitchFamily="34" charset="0"/>
                        </a:rPr>
                        <a:t>September</a:t>
                      </a:r>
                      <a:endParaRPr lang="en-GB" sz="1200" dirty="0">
                        <a:effectLst/>
                        <a:latin typeface="Arial Narrow" panose="020B0606020202030204" pitchFamily="34" charset="0"/>
                        <a:ea typeface="Times New Roman" panose="02020603050405020304" pitchFamily="18" charset="0"/>
                      </a:endParaRPr>
                    </a:p>
                  </a:txBody>
                  <a:tcPr marL="46782" marR="46782"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58</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58</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58</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57</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59</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59</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49</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52</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54</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44</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44</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48</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ea typeface="+mn-ea"/>
                          <a:cs typeface="Times New Roman" panose="02020603050405020304" pitchFamily="18" charset="0"/>
                        </a:rPr>
                        <a:t>57</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ea typeface="+mn-ea"/>
                          <a:cs typeface="Times New Roman" panose="02020603050405020304" pitchFamily="18" charset="0"/>
                        </a:rPr>
                        <a:t>57</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ea typeface="+mn-ea"/>
                          <a:cs typeface="Times New Roman" panose="02020603050405020304" pitchFamily="18" charset="0"/>
                        </a:rPr>
                        <a:t>58</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2"/>
                  </a:ext>
                </a:extLst>
              </a:tr>
              <a:tr h="359636">
                <a:tc>
                  <a:txBody>
                    <a:bodyPr/>
                    <a:lstStyle/>
                    <a:p>
                      <a:pPr algn="r">
                        <a:lnSpc>
                          <a:spcPct val="100000"/>
                        </a:lnSpc>
                        <a:spcBef>
                          <a:spcPts val="0"/>
                        </a:spcBef>
                        <a:spcAft>
                          <a:spcPts val="0"/>
                        </a:spcAft>
                      </a:pPr>
                      <a:r>
                        <a:rPr lang="en-GB" sz="1200" dirty="0">
                          <a:effectLst/>
                          <a:latin typeface="Arial Narrow" panose="020B0606020202030204" pitchFamily="34" charset="0"/>
                        </a:rPr>
                        <a:t>October</a:t>
                      </a:r>
                      <a:endParaRPr lang="en-GB" sz="1200" dirty="0">
                        <a:effectLst/>
                        <a:latin typeface="Arial Narrow" panose="020B0606020202030204" pitchFamily="34" charset="0"/>
                        <a:ea typeface="Times New Roman" panose="02020603050405020304" pitchFamily="18" charset="0"/>
                        <a:cs typeface="Times New Roman" panose="02020603050405020304" pitchFamily="18" charset="0"/>
                      </a:endParaRPr>
                    </a:p>
                  </a:txBody>
                  <a:tcPr marL="46782" marR="46782"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53</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54</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54</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48</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49</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49</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41</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45</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48</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40</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40</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42</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ea typeface="+mn-ea"/>
                          <a:cs typeface="Times New Roman" panose="02020603050405020304" pitchFamily="18" charset="0"/>
                        </a:rPr>
                        <a:t>52</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ea typeface="+mn-ea"/>
                          <a:cs typeface="Times New Roman" panose="02020603050405020304" pitchFamily="18" charset="0"/>
                        </a:rPr>
                        <a:t>52</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ea typeface="+mn-ea"/>
                          <a:cs typeface="Times New Roman" panose="02020603050405020304" pitchFamily="18" charset="0"/>
                        </a:rPr>
                        <a:t>53</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extLst>
                  <a:ext uri="{0D108BD9-81ED-4DB2-BD59-A6C34878D82A}">
                    <a16:rowId xmlns:a16="http://schemas.microsoft.com/office/drawing/2014/main" val="10013"/>
                  </a:ext>
                </a:extLst>
              </a:tr>
              <a:tr h="359636">
                <a:tc>
                  <a:txBody>
                    <a:bodyPr/>
                    <a:lstStyle/>
                    <a:p>
                      <a:pPr algn="r">
                        <a:lnSpc>
                          <a:spcPct val="100000"/>
                        </a:lnSpc>
                        <a:spcBef>
                          <a:spcPts val="0"/>
                        </a:spcBef>
                        <a:spcAft>
                          <a:spcPts val="0"/>
                        </a:spcAft>
                      </a:pPr>
                      <a:r>
                        <a:rPr lang="en-GB" sz="1200" dirty="0">
                          <a:effectLst/>
                          <a:latin typeface="Arial Narrow" panose="020B0606020202030204" pitchFamily="34" charset="0"/>
                        </a:rPr>
                        <a:t>November</a:t>
                      </a:r>
                      <a:endParaRPr lang="en-GB" sz="1200" dirty="0">
                        <a:effectLst/>
                        <a:latin typeface="Arial Narrow" panose="020B0606020202030204" pitchFamily="34" charset="0"/>
                        <a:ea typeface="Times New Roman" panose="02020603050405020304" pitchFamily="18" charset="0"/>
                        <a:cs typeface="Times New Roman" panose="02020603050405020304" pitchFamily="18" charset="0"/>
                      </a:endParaRPr>
                    </a:p>
                  </a:txBody>
                  <a:tcPr marL="46782" marR="46782"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48</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48</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48</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37</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38</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38</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34</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36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38</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34</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34</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38</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ea typeface="+mn-ea"/>
                          <a:cs typeface="Times New Roman" panose="02020603050405020304" pitchFamily="18" charset="0"/>
                        </a:rPr>
                        <a:t>46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ea typeface="+mn-ea"/>
                          <a:cs typeface="Times New Roman" panose="02020603050405020304" pitchFamily="18" charset="0"/>
                        </a:rPr>
                        <a:t>46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ea typeface="+mn-ea"/>
                          <a:cs typeface="Times New Roman" panose="02020603050405020304" pitchFamily="18" charset="0"/>
                        </a:rPr>
                        <a:t>46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4"/>
                  </a:ext>
                </a:extLst>
              </a:tr>
              <a:tr h="359636">
                <a:tc>
                  <a:txBody>
                    <a:bodyPr/>
                    <a:lstStyle/>
                    <a:p>
                      <a:pPr algn="r">
                        <a:lnSpc>
                          <a:spcPct val="100000"/>
                        </a:lnSpc>
                        <a:spcBef>
                          <a:spcPts val="0"/>
                        </a:spcBef>
                        <a:spcAft>
                          <a:spcPts val="0"/>
                        </a:spcAft>
                      </a:pPr>
                      <a:r>
                        <a:rPr lang="en-GB" sz="1200" dirty="0">
                          <a:effectLst/>
                          <a:latin typeface="Arial Narrow" panose="020B0606020202030204" pitchFamily="34" charset="0"/>
                        </a:rPr>
                        <a:t>December</a:t>
                      </a:r>
                      <a:endParaRPr lang="en-GB" sz="1200" dirty="0">
                        <a:effectLst/>
                        <a:latin typeface="Arial Narrow" panose="020B0606020202030204" pitchFamily="34" charset="0"/>
                        <a:ea typeface="Times New Roman" panose="02020603050405020304" pitchFamily="18" charset="0"/>
                        <a:cs typeface="Times New Roman" panose="02020603050405020304" pitchFamily="18" charset="0"/>
                      </a:endParaRPr>
                    </a:p>
                  </a:txBody>
                  <a:tcPr marL="46782" marR="46782"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43</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44</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45</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33</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34</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36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31</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33</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35</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30</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31</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cs typeface="Times New Roman" panose="02020603050405020304" pitchFamily="18" charset="0"/>
                        </a:rPr>
                        <a:t>34</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ea typeface="+mn-ea"/>
                          <a:cs typeface="Times New Roman" panose="02020603050405020304" pitchFamily="18" charset="0"/>
                        </a:rPr>
                        <a:t>41</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ea typeface="+mn-ea"/>
                          <a:cs typeface="Times New Roman" panose="02020603050405020304" pitchFamily="18" charset="0"/>
                        </a:rPr>
                        <a:t>42</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050" kern="1200" dirty="0">
                          <a:solidFill>
                            <a:srgbClr val="000000"/>
                          </a:solidFill>
                          <a:effectLst/>
                          <a:latin typeface="+mn-lt"/>
                          <a:ea typeface="+mn-ea"/>
                          <a:cs typeface="Times New Roman" panose="02020603050405020304" pitchFamily="18" charset="0"/>
                        </a:rPr>
                        <a:t>44</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extLst>
                  <a:ext uri="{0D108BD9-81ED-4DB2-BD59-A6C34878D82A}">
                    <a16:rowId xmlns:a16="http://schemas.microsoft.com/office/drawing/2014/main" val="10015"/>
                  </a:ext>
                </a:extLst>
              </a:tr>
            </a:tbl>
          </a:graphicData>
        </a:graphic>
      </p:graphicFrame>
      <p:sp>
        <p:nvSpPr>
          <p:cNvPr id="3" name="Title 9"/>
          <p:cNvSpPr txBox="1">
            <a:spLocks/>
          </p:cNvSpPr>
          <p:nvPr/>
        </p:nvSpPr>
        <p:spPr>
          <a:xfrm>
            <a:off x="450850" y="252413"/>
            <a:ext cx="8424863" cy="792162"/>
          </a:xfrm>
          <a:prstGeom prst="rect">
            <a:avLst/>
          </a:prstGeom>
        </p:spPr>
        <p:txBody>
          <a:bodyPr/>
          <a:lstStyle>
            <a:lvl1pPr algn="l" rtl="0" eaLnBrk="0" fontAlgn="base" hangingPunct="0">
              <a:spcBef>
                <a:spcPct val="0"/>
              </a:spcBef>
              <a:spcAft>
                <a:spcPct val="0"/>
              </a:spcAft>
              <a:defRPr sz="3000" kern="1200" cap="small">
                <a:solidFill>
                  <a:schemeClr val="tx2"/>
                </a:solidFill>
                <a:latin typeface="+mj-lt"/>
                <a:ea typeface="+mj-ea"/>
                <a:cs typeface="+mj-cs"/>
              </a:defRPr>
            </a:lvl1pPr>
            <a:lvl2pPr algn="l" rtl="0" eaLnBrk="0" fontAlgn="base" hangingPunct="0">
              <a:spcBef>
                <a:spcPct val="0"/>
              </a:spcBef>
              <a:spcAft>
                <a:spcPct val="0"/>
              </a:spcAft>
              <a:defRPr sz="3000">
                <a:solidFill>
                  <a:schemeClr val="tx2"/>
                </a:solidFill>
                <a:latin typeface="Century Schoolbook"/>
              </a:defRPr>
            </a:lvl2pPr>
            <a:lvl3pPr algn="l" rtl="0" eaLnBrk="0" fontAlgn="base" hangingPunct="0">
              <a:spcBef>
                <a:spcPct val="0"/>
              </a:spcBef>
              <a:spcAft>
                <a:spcPct val="0"/>
              </a:spcAft>
              <a:defRPr sz="3000">
                <a:solidFill>
                  <a:schemeClr val="tx2"/>
                </a:solidFill>
                <a:latin typeface="Century Schoolbook"/>
              </a:defRPr>
            </a:lvl3pPr>
            <a:lvl4pPr algn="l" rtl="0" eaLnBrk="0" fontAlgn="base" hangingPunct="0">
              <a:spcBef>
                <a:spcPct val="0"/>
              </a:spcBef>
              <a:spcAft>
                <a:spcPct val="0"/>
              </a:spcAft>
              <a:defRPr sz="3000">
                <a:solidFill>
                  <a:schemeClr val="tx2"/>
                </a:solidFill>
                <a:latin typeface="Century Schoolbook"/>
              </a:defRPr>
            </a:lvl4pPr>
            <a:lvl5pPr algn="l" rtl="0" eaLnBrk="0" fontAlgn="base" hangingPunct="0">
              <a:spcBef>
                <a:spcPct val="0"/>
              </a:spcBef>
              <a:spcAft>
                <a:spcPct val="0"/>
              </a:spcAft>
              <a:defRPr sz="3000">
                <a:solidFill>
                  <a:schemeClr val="tx2"/>
                </a:solidFill>
                <a:latin typeface="Century Schoolbook"/>
              </a:defRPr>
            </a:lvl5pPr>
            <a:lvl6pPr marL="457200" algn="l" rtl="0" fontAlgn="base">
              <a:spcBef>
                <a:spcPct val="0"/>
              </a:spcBef>
              <a:spcAft>
                <a:spcPct val="0"/>
              </a:spcAft>
              <a:defRPr sz="3000">
                <a:solidFill>
                  <a:schemeClr val="tx2"/>
                </a:solidFill>
                <a:latin typeface="Century Schoolbook"/>
              </a:defRPr>
            </a:lvl6pPr>
            <a:lvl7pPr marL="914400" algn="l" rtl="0" fontAlgn="base">
              <a:spcBef>
                <a:spcPct val="0"/>
              </a:spcBef>
              <a:spcAft>
                <a:spcPct val="0"/>
              </a:spcAft>
              <a:defRPr sz="3000">
                <a:solidFill>
                  <a:schemeClr val="tx2"/>
                </a:solidFill>
                <a:latin typeface="Century Schoolbook"/>
              </a:defRPr>
            </a:lvl7pPr>
            <a:lvl8pPr marL="1371600" algn="l" rtl="0" fontAlgn="base">
              <a:spcBef>
                <a:spcPct val="0"/>
              </a:spcBef>
              <a:spcAft>
                <a:spcPct val="0"/>
              </a:spcAft>
              <a:defRPr sz="3000">
                <a:solidFill>
                  <a:schemeClr val="tx2"/>
                </a:solidFill>
                <a:latin typeface="Century Schoolbook"/>
              </a:defRPr>
            </a:lvl8pPr>
            <a:lvl9pPr marL="1828800" algn="l" rtl="0" fontAlgn="base">
              <a:spcBef>
                <a:spcPct val="0"/>
              </a:spcBef>
              <a:spcAft>
                <a:spcPct val="0"/>
              </a:spcAft>
              <a:defRPr sz="3000">
                <a:solidFill>
                  <a:schemeClr val="tx2"/>
                </a:solidFill>
                <a:latin typeface="Century Schoolbook"/>
              </a:defRPr>
            </a:lvl9pPr>
          </a:lstStyle>
          <a:p>
            <a:pPr algn="ctr" eaLnBrk="1" fontAlgn="auto" hangingPunct="1">
              <a:spcAft>
                <a:spcPts val="0"/>
              </a:spcAft>
              <a:defRPr/>
            </a:pPr>
            <a:r>
              <a:rPr lang="en-GB" sz="2400" dirty="0">
                <a:latin typeface="Arial Narrow" panose="020B0606020202030204" pitchFamily="34" charset="0"/>
              </a:rPr>
              <a:t>UK and National: Monthly Bedspace Occupancy trends</a:t>
            </a:r>
          </a:p>
          <a:p>
            <a:pPr algn="ctr" eaLnBrk="1" fontAlgn="auto" hangingPunct="1">
              <a:spcAft>
                <a:spcPts val="0"/>
              </a:spcAft>
              <a:defRPr/>
            </a:pPr>
            <a:r>
              <a:rPr lang="en-GB" sz="2400" dirty="0">
                <a:latin typeface="Arial Narrow" panose="020B0606020202030204" pitchFamily="34" charset="0"/>
              </a:rPr>
              <a:t>2012-2016</a:t>
            </a:r>
            <a:endParaRPr lang="en-GB" sz="2400" b="1" dirty="0">
              <a:latin typeface="Arial Narrow" panose="020B0606020202030204"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3276849596"/>
              </p:ext>
            </p:extLst>
          </p:nvPr>
        </p:nvGraphicFramePr>
        <p:xfrm>
          <a:off x="234950" y="1908175"/>
          <a:ext cx="8567735" cy="3384549"/>
        </p:xfrm>
        <a:graphic>
          <a:graphicData uri="http://schemas.openxmlformats.org/drawingml/2006/table">
            <a:tbl>
              <a:tblPr>
                <a:tableStyleId>{5C22544A-7EE6-4342-B048-85BDC9FD1C3A}</a:tableStyleId>
              </a:tblPr>
              <a:tblGrid>
                <a:gridCol w="1220630">
                  <a:extLst>
                    <a:ext uri="{9D8B030D-6E8A-4147-A177-3AD203B41FA5}">
                      <a16:colId xmlns:a16="http://schemas.microsoft.com/office/drawing/2014/main" val="20000"/>
                    </a:ext>
                  </a:extLst>
                </a:gridCol>
                <a:gridCol w="489807">
                  <a:extLst>
                    <a:ext uri="{9D8B030D-6E8A-4147-A177-3AD203B41FA5}">
                      <a16:colId xmlns:a16="http://schemas.microsoft.com/office/drawing/2014/main" val="20001"/>
                    </a:ext>
                  </a:extLst>
                </a:gridCol>
                <a:gridCol w="489807">
                  <a:extLst>
                    <a:ext uri="{9D8B030D-6E8A-4147-A177-3AD203B41FA5}">
                      <a16:colId xmlns:a16="http://schemas.microsoft.com/office/drawing/2014/main" val="20002"/>
                    </a:ext>
                  </a:extLst>
                </a:gridCol>
                <a:gridCol w="489807">
                  <a:extLst>
                    <a:ext uri="{9D8B030D-6E8A-4147-A177-3AD203B41FA5}">
                      <a16:colId xmlns:a16="http://schemas.microsoft.com/office/drawing/2014/main" val="20003"/>
                    </a:ext>
                  </a:extLst>
                </a:gridCol>
                <a:gridCol w="489807">
                  <a:extLst>
                    <a:ext uri="{9D8B030D-6E8A-4147-A177-3AD203B41FA5}">
                      <a16:colId xmlns:a16="http://schemas.microsoft.com/office/drawing/2014/main" val="20004"/>
                    </a:ext>
                  </a:extLst>
                </a:gridCol>
                <a:gridCol w="489807">
                  <a:extLst>
                    <a:ext uri="{9D8B030D-6E8A-4147-A177-3AD203B41FA5}">
                      <a16:colId xmlns:a16="http://schemas.microsoft.com/office/drawing/2014/main" val="20005"/>
                    </a:ext>
                  </a:extLst>
                </a:gridCol>
                <a:gridCol w="489807">
                  <a:extLst>
                    <a:ext uri="{9D8B030D-6E8A-4147-A177-3AD203B41FA5}">
                      <a16:colId xmlns:a16="http://schemas.microsoft.com/office/drawing/2014/main" val="20006"/>
                    </a:ext>
                  </a:extLst>
                </a:gridCol>
                <a:gridCol w="489807">
                  <a:extLst>
                    <a:ext uri="{9D8B030D-6E8A-4147-A177-3AD203B41FA5}">
                      <a16:colId xmlns:a16="http://schemas.microsoft.com/office/drawing/2014/main" val="20007"/>
                    </a:ext>
                  </a:extLst>
                </a:gridCol>
                <a:gridCol w="489807">
                  <a:extLst>
                    <a:ext uri="{9D8B030D-6E8A-4147-A177-3AD203B41FA5}">
                      <a16:colId xmlns:a16="http://schemas.microsoft.com/office/drawing/2014/main" val="20008"/>
                    </a:ext>
                  </a:extLst>
                </a:gridCol>
                <a:gridCol w="489807">
                  <a:extLst>
                    <a:ext uri="{9D8B030D-6E8A-4147-A177-3AD203B41FA5}">
                      <a16:colId xmlns:a16="http://schemas.microsoft.com/office/drawing/2014/main" val="20009"/>
                    </a:ext>
                  </a:extLst>
                </a:gridCol>
                <a:gridCol w="489807">
                  <a:extLst>
                    <a:ext uri="{9D8B030D-6E8A-4147-A177-3AD203B41FA5}">
                      <a16:colId xmlns:a16="http://schemas.microsoft.com/office/drawing/2014/main" val="20010"/>
                    </a:ext>
                  </a:extLst>
                </a:gridCol>
                <a:gridCol w="489807">
                  <a:extLst>
                    <a:ext uri="{9D8B030D-6E8A-4147-A177-3AD203B41FA5}">
                      <a16:colId xmlns:a16="http://schemas.microsoft.com/office/drawing/2014/main" val="20011"/>
                    </a:ext>
                  </a:extLst>
                </a:gridCol>
                <a:gridCol w="489807">
                  <a:extLst>
                    <a:ext uri="{9D8B030D-6E8A-4147-A177-3AD203B41FA5}">
                      <a16:colId xmlns:a16="http://schemas.microsoft.com/office/drawing/2014/main" val="20012"/>
                    </a:ext>
                  </a:extLst>
                </a:gridCol>
                <a:gridCol w="489807">
                  <a:extLst>
                    <a:ext uri="{9D8B030D-6E8A-4147-A177-3AD203B41FA5}">
                      <a16:colId xmlns:a16="http://schemas.microsoft.com/office/drawing/2014/main" val="20013"/>
                    </a:ext>
                  </a:extLst>
                </a:gridCol>
                <a:gridCol w="489807">
                  <a:extLst>
                    <a:ext uri="{9D8B030D-6E8A-4147-A177-3AD203B41FA5}">
                      <a16:colId xmlns:a16="http://schemas.microsoft.com/office/drawing/2014/main" val="20014"/>
                    </a:ext>
                  </a:extLst>
                </a:gridCol>
                <a:gridCol w="489807">
                  <a:extLst>
                    <a:ext uri="{9D8B030D-6E8A-4147-A177-3AD203B41FA5}">
                      <a16:colId xmlns:a16="http://schemas.microsoft.com/office/drawing/2014/main" val="20015"/>
                    </a:ext>
                  </a:extLst>
                </a:gridCol>
              </a:tblGrid>
              <a:tr h="335631">
                <a:tc gridSpan="16">
                  <a:txBody>
                    <a:bodyPr/>
                    <a:lstStyle/>
                    <a:p>
                      <a:pPr marL="730250" indent="-730250" algn="l">
                        <a:lnSpc>
                          <a:spcPct val="150000"/>
                        </a:lnSpc>
                        <a:spcBef>
                          <a:spcPts val="200"/>
                        </a:spcBef>
                        <a:spcAft>
                          <a:spcPts val="200"/>
                        </a:spcAft>
                        <a:tabLst>
                          <a:tab pos="540385" algn="l"/>
                          <a:tab pos="731520" algn="l"/>
                          <a:tab pos="900430" algn="l"/>
                          <a:tab pos="1260475" algn="l"/>
                          <a:tab pos="540385" algn="l"/>
                          <a:tab pos="1260475" algn="l"/>
                        </a:tabLst>
                      </a:pPr>
                      <a:r>
                        <a:rPr lang="en-GB" sz="1400" b="1" dirty="0">
                          <a:solidFill>
                            <a:schemeClr val="bg1"/>
                          </a:solidFill>
                          <a:effectLst/>
                          <a:latin typeface="Arial Narrow" panose="020B0606020202030204" pitchFamily="34" charset="0"/>
                        </a:rPr>
                        <a:t>Table 4: UK and National: Bedspace Occupancy Trends 2012</a:t>
                      </a:r>
                      <a:r>
                        <a:rPr lang="en-GB" sz="1400" b="1" baseline="0" dirty="0">
                          <a:solidFill>
                            <a:schemeClr val="bg1"/>
                          </a:solidFill>
                          <a:effectLst/>
                          <a:latin typeface="Arial Narrow" panose="020B0606020202030204" pitchFamily="34" charset="0"/>
                        </a:rPr>
                        <a:t> </a:t>
                      </a:r>
                      <a:r>
                        <a:rPr lang="en-GB" sz="1400" b="1" dirty="0">
                          <a:solidFill>
                            <a:schemeClr val="bg1"/>
                          </a:solidFill>
                          <a:effectLst/>
                          <a:latin typeface="Arial Narrow" panose="020B0606020202030204" pitchFamily="34" charset="0"/>
                        </a:rPr>
                        <a:t>- 2016</a:t>
                      </a:r>
                      <a:endParaRPr lang="en-GB" sz="1400" b="1" dirty="0">
                        <a:solidFill>
                          <a:schemeClr val="bg1"/>
                        </a:solidFill>
                        <a:effectLst/>
                        <a:latin typeface="Arial Narrow" panose="020B0606020202030204" pitchFamily="34" charset="0"/>
                        <a:cs typeface="Times New Roman" panose="02020603050405020304" pitchFamily="18" charset="0"/>
                      </a:endParaRPr>
                    </a:p>
                  </a:txBody>
                  <a:tcPr marL="46766" marR="46766"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E10747"/>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0"/>
                  </a:ext>
                </a:extLst>
              </a:tr>
              <a:tr h="335655">
                <a:tc rowSpan="3">
                  <a:txBody>
                    <a:bodyPr/>
                    <a:lstStyle/>
                    <a:p>
                      <a:pPr algn="just">
                        <a:lnSpc>
                          <a:spcPct val="100000"/>
                        </a:lnSpc>
                        <a:spcBef>
                          <a:spcPts val="0"/>
                        </a:spcBef>
                        <a:spcAft>
                          <a:spcPts val="0"/>
                        </a:spcAft>
                        <a:tabLst>
                          <a:tab pos="540385" algn="l"/>
                          <a:tab pos="900430" algn="l"/>
                          <a:tab pos="1260475" algn="l"/>
                          <a:tab pos="2637155" algn="ctr"/>
                          <a:tab pos="5274310" algn="r"/>
                          <a:tab pos="540385" algn="l"/>
                          <a:tab pos="900430" algn="l"/>
                          <a:tab pos="1260475" algn="l"/>
                        </a:tabLst>
                      </a:pPr>
                      <a:r>
                        <a:rPr lang="en-GB" sz="1200" dirty="0">
                          <a:effectLst/>
                          <a:latin typeface="Arial Narrow" panose="020B0606020202030204" pitchFamily="34" charset="0"/>
                        </a:rPr>
                        <a:t> </a:t>
                      </a:r>
                      <a:endParaRPr lang="en-GB" sz="1200" dirty="0">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46766" marR="46766"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gridSpan="15">
                  <a:txBody>
                    <a:bodyPr/>
                    <a:lstStyle/>
                    <a:p>
                      <a:pPr marL="731520" indent="-274320" algn="ctr">
                        <a:lnSpc>
                          <a:spcPct val="150000"/>
                        </a:lnSpc>
                        <a:spcBef>
                          <a:spcPts val="200"/>
                        </a:spcBef>
                        <a:spcAft>
                          <a:spcPts val="200"/>
                        </a:spcAft>
                        <a:tabLst>
                          <a:tab pos="540385" algn="l"/>
                          <a:tab pos="731520" algn="l"/>
                          <a:tab pos="900430" algn="l"/>
                          <a:tab pos="1260475" algn="l"/>
                          <a:tab pos="540385" algn="l"/>
                          <a:tab pos="1260475" algn="l"/>
                        </a:tabLst>
                      </a:pPr>
                      <a:endParaRPr lang="en-GB" sz="1200" b="1" dirty="0">
                        <a:solidFill>
                          <a:srgbClr val="000000"/>
                        </a:solidFill>
                        <a:effectLst/>
                        <a:latin typeface="Arial Narrow" panose="020B0606020202030204" pitchFamily="34" charset="0"/>
                        <a:cs typeface="Times New Roman" panose="02020603050405020304" pitchFamily="18" charset="0"/>
                      </a:endParaRPr>
                    </a:p>
                  </a:txBody>
                  <a:tcPr marL="46766" marR="46766"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1"/>
                  </a:ext>
                </a:extLst>
              </a:tr>
              <a:tr h="342620">
                <a:tc vMerge="1">
                  <a:txBody>
                    <a:bodyPr/>
                    <a:lstStyle/>
                    <a:p>
                      <a:endParaRPr lang="en-GB"/>
                    </a:p>
                  </a:txBody>
                  <a:tcPr/>
                </a:tc>
                <a:tc gridSpan="3">
                  <a:txBody>
                    <a:bodyPr/>
                    <a:lstStyle/>
                    <a:p>
                      <a:pPr algn="ctr">
                        <a:lnSpc>
                          <a:spcPct val="100000"/>
                        </a:lnSpc>
                        <a:spcBef>
                          <a:spcPts val="0"/>
                        </a:spcBef>
                        <a:spcAft>
                          <a:spcPts val="0"/>
                        </a:spcAft>
                      </a:pPr>
                      <a:r>
                        <a:rPr lang="en-GB" sz="1200" b="1" dirty="0">
                          <a:effectLst/>
                          <a:latin typeface="Arial Narrow" panose="020B0606020202030204" pitchFamily="34" charset="0"/>
                        </a:rPr>
                        <a:t>England</a:t>
                      </a:r>
                      <a:endParaRPr lang="en-GB" sz="1200" b="1" dirty="0">
                        <a:effectLst/>
                        <a:latin typeface="Arial Narrow" panose="020B0606020202030204" pitchFamily="34" charset="0"/>
                        <a:ea typeface="Times New Roman" panose="02020603050405020304" pitchFamily="18" charset="0"/>
                        <a:cs typeface="Times New Roman" panose="02020603050405020304" pitchFamily="18" charset="0"/>
                      </a:endParaRPr>
                    </a:p>
                  </a:txBody>
                  <a:tcPr marL="46766" marR="46766"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hMerge="1">
                  <a:txBody>
                    <a:bodyPr/>
                    <a:lstStyle/>
                    <a:p>
                      <a:endParaRPr lang="en-GB"/>
                    </a:p>
                  </a:txBody>
                  <a:tcPr/>
                </a:tc>
                <a:tc hMerge="1">
                  <a:txBody>
                    <a:bodyPr/>
                    <a:lstStyle/>
                    <a:p>
                      <a:endParaRPr lang="en-GB"/>
                    </a:p>
                  </a:txBody>
                  <a:tcPr/>
                </a:tc>
                <a:tc gridSpan="3">
                  <a:txBody>
                    <a:bodyPr/>
                    <a:lstStyle/>
                    <a:p>
                      <a:pPr algn="ctr">
                        <a:lnSpc>
                          <a:spcPct val="100000"/>
                        </a:lnSpc>
                        <a:spcBef>
                          <a:spcPts val="0"/>
                        </a:spcBef>
                        <a:spcAft>
                          <a:spcPts val="0"/>
                        </a:spcAft>
                      </a:pPr>
                      <a:r>
                        <a:rPr lang="en-GB" sz="1200" b="1" dirty="0">
                          <a:effectLst/>
                          <a:latin typeface="Arial Narrow" panose="020B0606020202030204" pitchFamily="34" charset="0"/>
                        </a:rPr>
                        <a:t>Scotland</a:t>
                      </a:r>
                      <a:endParaRPr lang="en-GB" sz="1200" b="1" dirty="0">
                        <a:effectLst/>
                        <a:latin typeface="Arial Narrow" panose="020B0606020202030204" pitchFamily="34" charset="0"/>
                        <a:ea typeface="Times New Roman" panose="02020603050405020304" pitchFamily="18" charset="0"/>
                        <a:cs typeface="Times New Roman" panose="02020603050405020304" pitchFamily="18" charset="0"/>
                      </a:endParaRPr>
                    </a:p>
                  </a:txBody>
                  <a:tcPr marL="46766" marR="46766"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hMerge="1">
                  <a:txBody>
                    <a:bodyPr/>
                    <a:lstStyle/>
                    <a:p>
                      <a:endParaRPr lang="en-GB"/>
                    </a:p>
                  </a:txBody>
                  <a:tcPr/>
                </a:tc>
                <a:tc hMerge="1">
                  <a:txBody>
                    <a:bodyPr/>
                    <a:lstStyle/>
                    <a:p>
                      <a:endParaRPr lang="en-GB"/>
                    </a:p>
                  </a:txBody>
                  <a:tcPr/>
                </a:tc>
                <a:tc gridSpan="3">
                  <a:txBody>
                    <a:bodyPr/>
                    <a:lstStyle/>
                    <a:p>
                      <a:pPr algn="ctr">
                        <a:lnSpc>
                          <a:spcPct val="100000"/>
                        </a:lnSpc>
                        <a:spcBef>
                          <a:spcPts val="0"/>
                        </a:spcBef>
                        <a:spcAft>
                          <a:spcPts val="0"/>
                        </a:spcAft>
                      </a:pPr>
                      <a:r>
                        <a:rPr lang="en-GB" sz="1200" b="1" dirty="0">
                          <a:effectLst/>
                          <a:latin typeface="Arial Narrow" panose="020B0606020202030204" pitchFamily="34" charset="0"/>
                        </a:rPr>
                        <a:t>Wales</a:t>
                      </a:r>
                      <a:endParaRPr lang="en-GB" sz="1200" b="1" dirty="0">
                        <a:effectLst/>
                        <a:latin typeface="Arial Narrow" panose="020B0606020202030204" pitchFamily="34" charset="0"/>
                        <a:ea typeface="Times New Roman" panose="02020603050405020304" pitchFamily="18" charset="0"/>
                        <a:cs typeface="Times New Roman" panose="02020603050405020304" pitchFamily="18" charset="0"/>
                      </a:endParaRPr>
                    </a:p>
                  </a:txBody>
                  <a:tcPr marL="46766" marR="46766"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hMerge="1">
                  <a:txBody>
                    <a:bodyPr/>
                    <a:lstStyle/>
                    <a:p>
                      <a:endParaRPr lang="en-GB"/>
                    </a:p>
                  </a:txBody>
                  <a:tcPr/>
                </a:tc>
                <a:tc hMerge="1">
                  <a:txBody>
                    <a:bodyPr/>
                    <a:lstStyle/>
                    <a:p>
                      <a:endParaRPr lang="en-GB"/>
                    </a:p>
                  </a:txBody>
                  <a:tcPr/>
                </a:tc>
                <a:tc gridSpan="3">
                  <a:txBody>
                    <a:bodyPr/>
                    <a:lstStyle/>
                    <a:p>
                      <a:pPr algn="ctr">
                        <a:lnSpc>
                          <a:spcPct val="100000"/>
                        </a:lnSpc>
                        <a:spcBef>
                          <a:spcPts val="0"/>
                        </a:spcBef>
                        <a:spcAft>
                          <a:spcPts val="0"/>
                        </a:spcAft>
                      </a:pPr>
                      <a:r>
                        <a:rPr lang="en-GB" sz="1200" b="1" dirty="0">
                          <a:effectLst/>
                          <a:latin typeface="Arial Narrow" panose="020B0606020202030204" pitchFamily="34" charset="0"/>
                        </a:rPr>
                        <a:t>Northern Ireland</a:t>
                      </a:r>
                      <a:endParaRPr lang="en-GB" sz="1200" b="1" dirty="0">
                        <a:effectLst/>
                        <a:latin typeface="Arial Narrow" panose="020B0606020202030204" pitchFamily="34" charset="0"/>
                        <a:ea typeface="Times New Roman" panose="02020603050405020304" pitchFamily="18" charset="0"/>
                        <a:cs typeface="Times New Roman" panose="02020603050405020304" pitchFamily="18" charset="0"/>
                      </a:endParaRPr>
                    </a:p>
                  </a:txBody>
                  <a:tcPr marL="46766" marR="46766"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hMerge="1">
                  <a:txBody>
                    <a:bodyPr/>
                    <a:lstStyle/>
                    <a:p>
                      <a:endParaRPr lang="en-GB"/>
                    </a:p>
                  </a:txBody>
                  <a:tcPr/>
                </a:tc>
                <a:tc hMerge="1">
                  <a:txBody>
                    <a:bodyPr/>
                    <a:lstStyle/>
                    <a:p>
                      <a:endParaRPr lang="en-GB"/>
                    </a:p>
                  </a:txBody>
                  <a:tcPr/>
                </a:tc>
                <a:tc gridSpan="3">
                  <a:txBody>
                    <a:bodyPr/>
                    <a:lstStyle/>
                    <a:p>
                      <a:pPr algn="ctr">
                        <a:lnSpc>
                          <a:spcPct val="100000"/>
                        </a:lnSpc>
                        <a:spcBef>
                          <a:spcPts val="0"/>
                        </a:spcBef>
                        <a:spcAft>
                          <a:spcPts val="0"/>
                        </a:spcAft>
                      </a:pPr>
                      <a:r>
                        <a:rPr lang="en-GB" sz="1200" b="1" dirty="0">
                          <a:effectLst/>
                          <a:latin typeface="Arial Narrow" panose="020B0606020202030204" pitchFamily="34" charset="0"/>
                        </a:rPr>
                        <a:t>UK</a:t>
                      </a:r>
                      <a:endParaRPr lang="en-GB" sz="1200" b="1" dirty="0">
                        <a:effectLst/>
                        <a:latin typeface="Arial Narrow" panose="020B0606020202030204" pitchFamily="34" charset="0"/>
                        <a:ea typeface="Times New Roman" panose="02020603050405020304" pitchFamily="18" charset="0"/>
                        <a:cs typeface="Times New Roman" panose="02020603050405020304" pitchFamily="18" charset="0"/>
                      </a:endParaRPr>
                    </a:p>
                  </a:txBody>
                  <a:tcPr marL="46766" marR="46766"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2"/>
                  </a:ext>
                </a:extLst>
              </a:tr>
              <a:tr h="499825">
                <a:tc vMerge="1">
                  <a:txBody>
                    <a:bodyPr/>
                    <a:lstStyle/>
                    <a:p>
                      <a:endParaRPr lang="en-GB"/>
                    </a:p>
                  </a:txBody>
                  <a:tcPr/>
                </a:tc>
                <a:tc>
                  <a:txBody>
                    <a:bodyPr/>
                    <a:lstStyle/>
                    <a:p>
                      <a:pPr marL="0" algn="ctr" rtl="0" eaLnBrk="1" fontAlgn="b" latinLnBrk="0" hangingPunct="1">
                        <a:lnSpc>
                          <a:spcPct val="100000"/>
                        </a:lnSpc>
                        <a:spcBef>
                          <a:spcPts val="0"/>
                        </a:spcBef>
                        <a:spcAft>
                          <a:spcPts val="0"/>
                        </a:spcAft>
                      </a:pPr>
                      <a:r>
                        <a:rPr kumimoji="0" lang="en-GB" sz="1200" kern="1200" dirty="0">
                          <a:solidFill>
                            <a:srgbClr val="000000"/>
                          </a:solidFill>
                          <a:effectLst/>
                          <a:latin typeface="Arial Narrow" panose="020B0606020202030204" pitchFamily="34" charset="0"/>
                          <a:cs typeface="Times New Roman" panose="02020603050405020304" pitchFamily="18" charset="0"/>
                        </a:rPr>
                        <a:t>12-14</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200" kern="1200" dirty="0">
                          <a:solidFill>
                            <a:srgbClr val="000000"/>
                          </a:solidFill>
                          <a:effectLst/>
                          <a:latin typeface="Arial Narrow" panose="020B0606020202030204" pitchFamily="34" charset="0"/>
                          <a:cs typeface="Times New Roman" panose="02020603050405020304" pitchFamily="18" charset="0"/>
                        </a:rPr>
                        <a:t>13-15</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200" kern="1200" dirty="0">
                          <a:solidFill>
                            <a:srgbClr val="000000"/>
                          </a:solidFill>
                          <a:effectLst/>
                          <a:latin typeface="Arial Narrow" panose="020B0606020202030204" pitchFamily="34" charset="0"/>
                          <a:cs typeface="Times New Roman" panose="02020603050405020304" pitchFamily="18" charset="0"/>
                        </a:rPr>
                        <a:t>14-16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200" kern="1200" dirty="0">
                          <a:solidFill>
                            <a:srgbClr val="000000"/>
                          </a:solidFill>
                          <a:effectLst/>
                          <a:latin typeface="Arial Narrow" panose="020B0606020202030204" pitchFamily="34" charset="0"/>
                          <a:cs typeface="Times New Roman" panose="02020603050405020304" pitchFamily="18" charset="0"/>
                        </a:rPr>
                        <a:t>12-14</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200" kern="1200" dirty="0">
                          <a:solidFill>
                            <a:srgbClr val="000000"/>
                          </a:solidFill>
                          <a:effectLst/>
                          <a:latin typeface="Arial Narrow" panose="020B0606020202030204" pitchFamily="34" charset="0"/>
                          <a:cs typeface="Times New Roman" panose="02020603050405020304" pitchFamily="18" charset="0"/>
                        </a:rPr>
                        <a:t>13-15</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200" kern="1200" dirty="0">
                          <a:solidFill>
                            <a:srgbClr val="000000"/>
                          </a:solidFill>
                          <a:effectLst/>
                          <a:latin typeface="Arial Narrow" panose="020B0606020202030204" pitchFamily="34" charset="0"/>
                          <a:cs typeface="Times New Roman" panose="02020603050405020304" pitchFamily="18" charset="0"/>
                        </a:rPr>
                        <a:t>14-16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200" kern="1200" dirty="0">
                          <a:solidFill>
                            <a:srgbClr val="000000"/>
                          </a:solidFill>
                          <a:effectLst/>
                          <a:latin typeface="Arial Narrow" panose="020B0606020202030204" pitchFamily="34" charset="0"/>
                          <a:cs typeface="Times New Roman" panose="02020603050405020304" pitchFamily="18" charset="0"/>
                        </a:rPr>
                        <a:t>12-14</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200" kern="1200" dirty="0">
                          <a:solidFill>
                            <a:srgbClr val="000000"/>
                          </a:solidFill>
                          <a:effectLst/>
                          <a:latin typeface="Arial Narrow" panose="020B0606020202030204" pitchFamily="34" charset="0"/>
                          <a:cs typeface="Times New Roman" panose="02020603050405020304" pitchFamily="18" charset="0"/>
                        </a:rPr>
                        <a:t>13-15</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200" kern="1200" dirty="0">
                          <a:solidFill>
                            <a:srgbClr val="000000"/>
                          </a:solidFill>
                          <a:effectLst/>
                          <a:latin typeface="Arial Narrow" panose="020B0606020202030204" pitchFamily="34" charset="0"/>
                          <a:cs typeface="Times New Roman" panose="02020603050405020304" pitchFamily="18" charset="0"/>
                        </a:rPr>
                        <a:t>14-16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200" kern="1200" dirty="0">
                          <a:solidFill>
                            <a:srgbClr val="000000"/>
                          </a:solidFill>
                          <a:effectLst/>
                          <a:latin typeface="Arial Narrow" panose="020B0606020202030204" pitchFamily="34" charset="0"/>
                          <a:cs typeface="Times New Roman" panose="02020603050405020304" pitchFamily="18" charset="0"/>
                        </a:rPr>
                        <a:t>12-14</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200" kern="1200" dirty="0">
                          <a:solidFill>
                            <a:srgbClr val="000000"/>
                          </a:solidFill>
                          <a:effectLst/>
                          <a:latin typeface="Arial Narrow" panose="020B0606020202030204" pitchFamily="34" charset="0"/>
                          <a:cs typeface="Times New Roman" panose="02020603050405020304" pitchFamily="18" charset="0"/>
                        </a:rPr>
                        <a:t>13-15</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200" kern="1200" dirty="0">
                          <a:solidFill>
                            <a:srgbClr val="000000"/>
                          </a:solidFill>
                          <a:effectLst/>
                          <a:latin typeface="Arial Narrow" panose="020B0606020202030204" pitchFamily="34" charset="0"/>
                          <a:cs typeface="Times New Roman" panose="02020603050405020304" pitchFamily="18" charset="0"/>
                        </a:rPr>
                        <a:t>14-16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200" kern="1200" dirty="0">
                          <a:solidFill>
                            <a:srgbClr val="000000"/>
                          </a:solidFill>
                          <a:effectLst/>
                          <a:latin typeface="Arial Narrow" panose="020B0606020202030204" pitchFamily="34" charset="0"/>
                          <a:cs typeface="Times New Roman" panose="02020603050405020304" pitchFamily="18" charset="0"/>
                        </a:rPr>
                        <a:t>12-14</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200" kern="1200" dirty="0">
                          <a:solidFill>
                            <a:srgbClr val="000000"/>
                          </a:solidFill>
                          <a:effectLst/>
                          <a:latin typeface="Arial Narrow" panose="020B0606020202030204" pitchFamily="34" charset="0"/>
                          <a:cs typeface="Times New Roman" panose="02020603050405020304" pitchFamily="18" charset="0"/>
                        </a:rPr>
                        <a:t>13-15</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200" kern="1200" dirty="0">
                          <a:solidFill>
                            <a:srgbClr val="000000"/>
                          </a:solidFill>
                          <a:effectLst/>
                          <a:latin typeface="Arial Narrow" panose="020B0606020202030204" pitchFamily="34" charset="0"/>
                          <a:cs typeface="Times New Roman" panose="02020603050405020304" pitchFamily="18" charset="0"/>
                        </a:rPr>
                        <a:t>14-16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extLst>
                  <a:ext uri="{0D108BD9-81ED-4DB2-BD59-A6C34878D82A}">
                    <a16:rowId xmlns:a16="http://schemas.microsoft.com/office/drawing/2014/main" val="10003"/>
                  </a:ext>
                </a:extLst>
              </a:tr>
              <a:tr h="623606">
                <a:tc>
                  <a:txBody>
                    <a:bodyPr/>
                    <a:lstStyle/>
                    <a:p>
                      <a:pPr marL="640080" indent="-640080" algn="r">
                        <a:lnSpc>
                          <a:spcPct val="100000"/>
                        </a:lnSpc>
                        <a:spcBef>
                          <a:spcPts val="0"/>
                        </a:spcBef>
                        <a:spcAft>
                          <a:spcPts val="0"/>
                        </a:spcAft>
                        <a:tabLst>
                          <a:tab pos="640080" algn="l"/>
                          <a:tab pos="457200" algn="l"/>
                        </a:tabLst>
                      </a:pPr>
                      <a:r>
                        <a:rPr lang="en-GB" sz="1200" u="none" strike="noStrike" dirty="0">
                          <a:effectLst/>
                          <a:latin typeface="Arial Narrow" panose="020B0606020202030204" pitchFamily="34" charset="0"/>
                        </a:rPr>
                        <a:t>April–Oct Average</a:t>
                      </a:r>
                      <a:endParaRPr lang="en-GB" sz="1200" b="1" u="sng" dirty="0">
                        <a:effectLst/>
                        <a:latin typeface="Arial Narrow" panose="020B0606020202030204" pitchFamily="34" charset="0"/>
                      </a:endParaRPr>
                    </a:p>
                  </a:txBody>
                  <a:tcPr marL="46766" marR="4676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fontAlgn="b" latinLnBrk="0" hangingPunct="1">
                        <a:spcBef>
                          <a:spcPts val="0"/>
                        </a:spcBef>
                      </a:pPr>
                      <a:r>
                        <a:rPr kumimoji="0" lang="en-GB" sz="1100" kern="1200" dirty="0">
                          <a:solidFill>
                            <a:srgbClr val="000000"/>
                          </a:solidFill>
                          <a:effectLst/>
                          <a:latin typeface="+mn-lt"/>
                          <a:cs typeface="Times New Roman" panose="02020603050405020304" pitchFamily="18" charset="0"/>
                        </a:rPr>
                        <a:t>56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fontAlgn="b" latinLnBrk="0" hangingPunct="1">
                        <a:spcBef>
                          <a:spcPts val="0"/>
                        </a:spcBef>
                      </a:pPr>
                      <a:r>
                        <a:rPr kumimoji="0" lang="en-GB" sz="1100" kern="1200" dirty="0">
                          <a:solidFill>
                            <a:srgbClr val="000000"/>
                          </a:solidFill>
                          <a:effectLst/>
                          <a:latin typeface="+mn-lt"/>
                          <a:cs typeface="Times New Roman" panose="02020603050405020304" pitchFamily="18" charset="0"/>
                        </a:rPr>
                        <a:t>57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fontAlgn="b" latinLnBrk="0" hangingPunct="1">
                        <a:spcBef>
                          <a:spcPts val="0"/>
                        </a:spcBef>
                      </a:pPr>
                      <a:r>
                        <a:rPr kumimoji="0" lang="en-GB" sz="1100" kern="1200" dirty="0">
                          <a:solidFill>
                            <a:srgbClr val="000000"/>
                          </a:solidFill>
                          <a:effectLst/>
                          <a:latin typeface="+mn-lt"/>
                          <a:cs typeface="Times New Roman" panose="02020603050405020304" pitchFamily="18" charset="0"/>
                        </a:rPr>
                        <a:t>57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fontAlgn="b" latinLnBrk="0" hangingPunct="1">
                        <a:spcBef>
                          <a:spcPts val="0"/>
                        </a:spcBef>
                      </a:pPr>
                      <a:r>
                        <a:rPr kumimoji="0" lang="en-GB" sz="1100" kern="1200" dirty="0">
                          <a:solidFill>
                            <a:srgbClr val="000000"/>
                          </a:solidFill>
                          <a:effectLst/>
                          <a:latin typeface="+mn-lt"/>
                          <a:cs typeface="Times New Roman" panose="02020603050405020304" pitchFamily="18" charset="0"/>
                        </a:rPr>
                        <a:t>55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fontAlgn="b" latinLnBrk="0" hangingPunct="1">
                        <a:spcBef>
                          <a:spcPts val="0"/>
                        </a:spcBef>
                      </a:pPr>
                      <a:r>
                        <a:rPr kumimoji="0" lang="en-GB" sz="1100" kern="1200" dirty="0">
                          <a:solidFill>
                            <a:srgbClr val="000000"/>
                          </a:solidFill>
                          <a:effectLst/>
                          <a:latin typeface="+mn-lt"/>
                          <a:cs typeface="Times New Roman" panose="02020603050405020304" pitchFamily="18" charset="0"/>
                        </a:rPr>
                        <a:t>57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fontAlgn="b" latinLnBrk="0" hangingPunct="1">
                        <a:spcBef>
                          <a:spcPts val="0"/>
                        </a:spcBef>
                      </a:pPr>
                      <a:r>
                        <a:rPr kumimoji="0" lang="en-GB" sz="1100" kern="1200" dirty="0">
                          <a:solidFill>
                            <a:srgbClr val="000000"/>
                          </a:solidFill>
                          <a:effectLst/>
                          <a:latin typeface="+mn-lt"/>
                          <a:cs typeface="Times New Roman" panose="02020603050405020304" pitchFamily="18" charset="0"/>
                        </a:rPr>
                        <a:t>54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fontAlgn="b" latinLnBrk="0" hangingPunct="1">
                        <a:spcBef>
                          <a:spcPts val="0"/>
                        </a:spcBef>
                      </a:pPr>
                      <a:r>
                        <a:rPr kumimoji="0" lang="en-GB" sz="1100" kern="1200" dirty="0">
                          <a:solidFill>
                            <a:srgbClr val="000000"/>
                          </a:solidFill>
                          <a:effectLst/>
                          <a:latin typeface="+mn-lt"/>
                          <a:cs typeface="Times New Roman" panose="02020603050405020304" pitchFamily="18" charset="0"/>
                        </a:rPr>
                        <a:t>47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fontAlgn="b" latinLnBrk="0" hangingPunct="1">
                        <a:spcBef>
                          <a:spcPts val="0"/>
                        </a:spcBef>
                      </a:pPr>
                      <a:r>
                        <a:rPr kumimoji="0" lang="en-GB" sz="1100" kern="1200" dirty="0">
                          <a:solidFill>
                            <a:srgbClr val="000000"/>
                          </a:solidFill>
                          <a:effectLst/>
                          <a:latin typeface="+mn-lt"/>
                          <a:cs typeface="Times New Roman" panose="02020603050405020304" pitchFamily="18" charset="0"/>
                        </a:rPr>
                        <a:t>51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fontAlgn="b" latinLnBrk="0" hangingPunct="1">
                        <a:spcBef>
                          <a:spcPts val="0"/>
                        </a:spcBef>
                      </a:pPr>
                      <a:r>
                        <a:rPr kumimoji="0" lang="en-GB" sz="1100" kern="1200" dirty="0">
                          <a:solidFill>
                            <a:srgbClr val="000000"/>
                          </a:solidFill>
                          <a:effectLst/>
                          <a:latin typeface="+mn-lt"/>
                          <a:cs typeface="Times New Roman" panose="02020603050405020304" pitchFamily="18" charset="0"/>
                        </a:rPr>
                        <a:t>52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fontAlgn="b" latinLnBrk="0" hangingPunct="1">
                        <a:spcBef>
                          <a:spcPts val="0"/>
                        </a:spcBef>
                      </a:pPr>
                      <a:r>
                        <a:rPr kumimoji="0" lang="en-GB" sz="1100" kern="1200" dirty="0">
                          <a:solidFill>
                            <a:srgbClr val="000000"/>
                          </a:solidFill>
                          <a:effectLst/>
                          <a:latin typeface="+mn-lt"/>
                          <a:cs typeface="Times New Roman" panose="02020603050405020304" pitchFamily="18" charset="0"/>
                        </a:rPr>
                        <a:t>45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fontAlgn="b" latinLnBrk="0" hangingPunct="1">
                        <a:spcBef>
                          <a:spcPts val="0"/>
                        </a:spcBef>
                      </a:pPr>
                      <a:r>
                        <a:rPr kumimoji="0" lang="en-GB" sz="1100" kern="1200" dirty="0">
                          <a:solidFill>
                            <a:srgbClr val="000000"/>
                          </a:solidFill>
                          <a:effectLst/>
                          <a:latin typeface="+mn-lt"/>
                          <a:cs typeface="Times New Roman" panose="02020603050405020304" pitchFamily="18" charset="0"/>
                        </a:rPr>
                        <a:t>45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fontAlgn="b" latinLnBrk="0" hangingPunct="1">
                        <a:spcBef>
                          <a:spcPts val="0"/>
                        </a:spcBef>
                      </a:pPr>
                      <a:r>
                        <a:rPr kumimoji="0" lang="en-GB" sz="1100" kern="1200" dirty="0">
                          <a:solidFill>
                            <a:srgbClr val="000000"/>
                          </a:solidFill>
                          <a:effectLst/>
                          <a:latin typeface="+mn-lt"/>
                          <a:cs typeface="Times New Roman" panose="02020603050405020304" pitchFamily="18" charset="0"/>
                        </a:rPr>
                        <a:t>49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fontAlgn="b" latinLnBrk="0" hangingPunct="1">
                        <a:spcBef>
                          <a:spcPts val="0"/>
                        </a:spcBef>
                      </a:pPr>
                      <a:r>
                        <a:rPr kumimoji="0" lang="en-GB" sz="1100" kern="1200" dirty="0">
                          <a:solidFill>
                            <a:srgbClr val="000000"/>
                          </a:solidFill>
                          <a:effectLst/>
                          <a:latin typeface="+mn-lt"/>
                          <a:ea typeface="+mn-ea"/>
                          <a:cs typeface="Times New Roman" panose="02020603050405020304" pitchFamily="18" charset="0"/>
                        </a:rPr>
                        <a:t>55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fontAlgn="b" latinLnBrk="0" hangingPunct="1">
                        <a:spcBef>
                          <a:spcPts val="0"/>
                        </a:spcBef>
                      </a:pPr>
                      <a:r>
                        <a:rPr kumimoji="0" lang="en-GB" sz="1100" kern="1200" dirty="0">
                          <a:solidFill>
                            <a:srgbClr val="000000"/>
                          </a:solidFill>
                          <a:effectLst/>
                          <a:latin typeface="+mn-lt"/>
                          <a:ea typeface="+mn-ea"/>
                          <a:cs typeface="Times New Roman" panose="02020603050405020304" pitchFamily="18" charset="0"/>
                        </a:rPr>
                        <a:t>56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fontAlgn="b" latinLnBrk="0" hangingPunct="1">
                        <a:spcBef>
                          <a:spcPts val="0"/>
                        </a:spcBef>
                      </a:pPr>
                      <a:r>
                        <a:rPr kumimoji="0" lang="en-GB" sz="1100" kern="1200" dirty="0">
                          <a:solidFill>
                            <a:srgbClr val="000000"/>
                          </a:solidFill>
                          <a:effectLst/>
                          <a:latin typeface="+mn-lt"/>
                          <a:ea typeface="+mn-ea"/>
                          <a:cs typeface="Times New Roman" panose="02020603050405020304" pitchFamily="18" charset="0"/>
                        </a:rPr>
                        <a:t>56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623606">
                <a:tc>
                  <a:txBody>
                    <a:bodyPr/>
                    <a:lstStyle/>
                    <a:p>
                      <a:pPr marL="640080" indent="-640080" algn="r">
                        <a:lnSpc>
                          <a:spcPct val="100000"/>
                        </a:lnSpc>
                        <a:spcBef>
                          <a:spcPts val="0"/>
                        </a:spcBef>
                        <a:spcAft>
                          <a:spcPts val="0"/>
                        </a:spcAft>
                        <a:tabLst>
                          <a:tab pos="640080" algn="l"/>
                          <a:tab pos="457200" algn="l"/>
                        </a:tabLst>
                      </a:pPr>
                      <a:r>
                        <a:rPr lang="en-GB" sz="1200" u="none" strike="noStrike" dirty="0">
                          <a:effectLst/>
                          <a:latin typeface="Arial Narrow" panose="020B0606020202030204" pitchFamily="34" charset="0"/>
                        </a:rPr>
                        <a:t>July–Sept Average</a:t>
                      </a:r>
                      <a:endParaRPr lang="en-GB" sz="1200" b="1" u="sng" dirty="0">
                        <a:effectLst/>
                        <a:latin typeface="Arial Narrow" panose="020B0606020202030204" pitchFamily="34" charset="0"/>
                      </a:endParaRPr>
                    </a:p>
                  </a:txBody>
                  <a:tcPr marL="46766" marR="4676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spcBef>
                          <a:spcPts val="0"/>
                        </a:spcBef>
                      </a:pPr>
                      <a:r>
                        <a:rPr kumimoji="0" lang="en-GB" sz="1100" kern="1200" dirty="0">
                          <a:solidFill>
                            <a:srgbClr val="000000"/>
                          </a:solidFill>
                          <a:effectLst/>
                          <a:latin typeface="+mn-lt"/>
                          <a:cs typeface="Times New Roman" panose="02020603050405020304" pitchFamily="18" charset="0"/>
                        </a:rPr>
                        <a:t>59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spcBef>
                          <a:spcPts val="0"/>
                        </a:spcBef>
                      </a:pPr>
                      <a:r>
                        <a:rPr kumimoji="0" lang="en-GB" sz="1100" kern="1200" dirty="0">
                          <a:solidFill>
                            <a:srgbClr val="000000"/>
                          </a:solidFill>
                          <a:effectLst/>
                          <a:latin typeface="+mn-lt"/>
                          <a:cs typeface="Times New Roman" panose="02020603050405020304" pitchFamily="18" charset="0"/>
                        </a:rPr>
                        <a:t>60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spcBef>
                          <a:spcPts val="0"/>
                        </a:spcBef>
                      </a:pPr>
                      <a:r>
                        <a:rPr kumimoji="0" lang="en-GB" sz="1100" kern="1200" dirty="0">
                          <a:solidFill>
                            <a:srgbClr val="000000"/>
                          </a:solidFill>
                          <a:effectLst/>
                          <a:latin typeface="+mn-lt"/>
                          <a:cs typeface="Times New Roman" panose="02020603050405020304" pitchFamily="18" charset="0"/>
                        </a:rPr>
                        <a:t>60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spcBef>
                          <a:spcPts val="0"/>
                        </a:spcBef>
                      </a:pPr>
                      <a:r>
                        <a:rPr kumimoji="0" lang="en-GB" sz="1100" kern="1200" dirty="0">
                          <a:solidFill>
                            <a:srgbClr val="000000"/>
                          </a:solidFill>
                          <a:effectLst/>
                          <a:latin typeface="+mn-lt"/>
                          <a:cs typeface="Times New Roman" panose="02020603050405020304" pitchFamily="18" charset="0"/>
                        </a:rPr>
                        <a:t>62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spcBef>
                          <a:spcPts val="0"/>
                        </a:spcBef>
                      </a:pPr>
                      <a:r>
                        <a:rPr kumimoji="0" lang="en-GB" sz="1100" kern="1200" dirty="0">
                          <a:solidFill>
                            <a:srgbClr val="000000"/>
                          </a:solidFill>
                          <a:effectLst/>
                          <a:latin typeface="+mn-lt"/>
                          <a:cs typeface="Times New Roman" panose="02020603050405020304" pitchFamily="18" charset="0"/>
                        </a:rPr>
                        <a:t>63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spcBef>
                          <a:spcPts val="0"/>
                        </a:spcBef>
                      </a:pPr>
                      <a:r>
                        <a:rPr kumimoji="0" lang="en-GB" sz="1100" kern="1200" dirty="0">
                          <a:solidFill>
                            <a:srgbClr val="000000"/>
                          </a:solidFill>
                          <a:effectLst/>
                          <a:latin typeface="+mn-lt"/>
                          <a:cs typeface="Times New Roman" panose="02020603050405020304" pitchFamily="18" charset="0"/>
                        </a:rPr>
                        <a:t>42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spcBef>
                          <a:spcPts val="0"/>
                        </a:spcBef>
                      </a:pPr>
                      <a:r>
                        <a:rPr kumimoji="0" lang="en-GB" sz="1100" kern="1200" dirty="0">
                          <a:solidFill>
                            <a:srgbClr val="000000"/>
                          </a:solidFill>
                          <a:effectLst/>
                          <a:latin typeface="+mn-lt"/>
                          <a:cs typeface="Times New Roman" panose="02020603050405020304" pitchFamily="18" charset="0"/>
                        </a:rPr>
                        <a:t>53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spcBef>
                          <a:spcPts val="0"/>
                        </a:spcBef>
                      </a:pPr>
                      <a:r>
                        <a:rPr kumimoji="0" lang="en-GB" sz="1100" kern="1200" dirty="0">
                          <a:solidFill>
                            <a:srgbClr val="000000"/>
                          </a:solidFill>
                          <a:effectLst/>
                          <a:latin typeface="+mn-lt"/>
                          <a:cs typeface="Times New Roman" panose="02020603050405020304" pitchFamily="18" charset="0"/>
                        </a:rPr>
                        <a:t>56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spcBef>
                          <a:spcPts val="0"/>
                        </a:spcBef>
                      </a:pPr>
                      <a:r>
                        <a:rPr kumimoji="0" lang="en-GB" sz="1100" kern="1200" dirty="0">
                          <a:solidFill>
                            <a:srgbClr val="000000"/>
                          </a:solidFill>
                          <a:effectLst/>
                          <a:latin typeface="+mn-lt"/>
                          <a:cs typeface="Times New Roman" panose="02020603050405020304" pitchFamily="18" charset="0"/>
                        </a:rPr>
                        <a:t>58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spcBef>
                          <a:spcPts val="0"/>
                        </a:spcBef>
                      </a:pPr>
                      <a:r>
                        <a:rPr kumimoji="0" lang="en-GB" sz="1100" kern="1200" dirty="0">
                          <a:solidFill>
                            <a:srgbClr val="000000"/>
                          </a:solidFill>
                          <a:effectLst/>
                          <a:latin typeface="+mn-lt"/>
                          <a:cs typeface="Times New Roman" panose="02020603050405020304" pitchFamily="18" charset="0"/>
                        </a:rPr>
                        <a:t>49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spcBef>
                          <a:spcPts val="0"/>
                        </a:spcBef>
                      </a:pPr>
                      <a:r>
                        <a:rPr kumimoji="0" lang="en-GB" sz="1100" kern="1200" dirty="0">
                          <a:solidFill>
                            <a:srgbClr val="000000"/>
                          </a:solidFill>
                          <a:effectLst/>
                          <a:latin typeface="+mn-lt"/>
                          <a:cs typeface="Times New Roman" panose="02020603050405020304" pitchFamily="18" charset="0"/>
                        </a:rPr>
                        <a:t>48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spcBef>
                          <a:spcPts val="0"/>
                        </a:spcBef>
                      </a:pPr>
                      <a:r>
                        <a:rPr kumimoji="0" lang="en-GB" sz="1100" kern="1200" dirty="0">
                          <a:solidFill>
                            <a:srgbClr val="000000"/>
                          </a:solidFill>
                          <a:effectLst/>
                          <a:latin typeface="+mn-lt"/>
                          <a:cs typeface="Times New Roman" panose="02020603050405020304" pitchFamily="18" charset="0"/>
                        </a:rPr>
                        <a:t>53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spcBef>
                          <a:spcPts val="0"/>
                        </a:spcBef>
                      </a:pPr>
                      <a:r>
                        <a:rPr kumimoji="0" lang="en-GB" sz="1100" kern="1200" dirty="0">
                          <a:solidFill>
                            <a:srgbClr val="000000"/>
                          </a:solidFill>
                          <a:effectLst/>
                          <a:latin typeface="+mn-lt"/>
                          <a:ea typeface="+mn-ea"/>
                          <a:cs typeface="Times New Roman" panose="02020603050405020304" pitchFamily="18" charset="0"/>
                        </a:rPr>
                        <a:t>59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spcBef>
                          <a:spcPts val="0"/>
                        </a:spcBef>
                      </a:pPr>
                      <a:r>
                        <a:rPr kumimoji="0" lang="en-GB" sz="1100" kern="1200" dirty="0">
                          <a:solidFill>
                            <a:srgbClr val="000000"/>
                          </a:solidFill>
                          <a:effectLst/>
                          <a:latin typeface="+mn-lt"/>
                          <a:ea typeface="+mn-ea"/>
                          <a:cs typeface="Times New Roman" panose="02020603050405020304" pitchFamily="18" charset="0"/>
                        </a:rPr>
                        <a:t>60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spcBef>
                          <a:spcPts val="0"/>
                        </a:spcBef>
                      </a:pPr>
                      <a:r>
                        <a:rPr kumimoji="0" lang="en-GB" sz="1100" kern="1200" dirty="0">
                          <a:solidFill>
                            <a:srgbClr val="000000"/>
                          </a:solidFill>
                          <a:effectLst/>
                          <a:latin typeface="+mn-lt"/>
                          <a:ea typeface="+mn-ea"/>
                          <a:cs typeface="Times New Roman" panose="02020603050405020304" pitchFamily="18" charset="0"/>
                        </a:rPr>
                        <a:t>60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extLst>
                  <a:ext uri="{0D108BD9-81ED-4DB2-BD59-A6C34878D82A}">
                    <a16:rowId xmlns:a16="http://schemas.microsoft.com/office/drawing/2014/main" val="10005"/>
                  </a:ext>
                </a:extLst>
              </a:tr>
              <a:tr h="623606">
                <a:tc>
                  <a:txBody>
                    <a:bodyPr/>
                    <a:lstStyle/>
                    <a:p>
                      <a:pPr marL="640080" indent="-640080" algn="r">
                        <a:lnSpc>
                          <a:spcPct val="100000"/>
                        </a:lnSpc>
                        <a:spcBef>
                          <a:spcPts val="0"/>
                        </a:spcBef>
                        <a:spcAft>
                          <a:spcPts val="0"/>
                        </a:spcAft>
                        <a:tabLst>
                          <a:tab pos="640080" algn="l"/>
                          <a:tab pos="457200" algn="l"/>
                        </a:tabLst>
                      </a:pPr>
                      <a:r>
                        <a:rPr lang="en-GB" sz="1200" u="none" strike="noStrike" dirty="0">
                          <a:effectLst/>
                          <a:latin typeface="Arial Narrow" panose="020B0606020202030204" pitchFamily="34" charset="0"/>
                        </a:rPr>
                        <a:t>Annual</a:t>
                      </a:r>
                      <a:r>
                        <a:rPr lang="en-GB" sz="1200" u="sng" strike="noStrike" baseline="0" dirty="0">
                          <a:effectLst/>
                          <a:latin typeface="Arial Narrow" panose="020B0606020202030204" pitchFamily="34" charset="0"/>
                        </a:rPr>
                        <a:t> </a:t>
                      </a:r>
                      <a:r>
                        <a:rPr lang="en-GB" sz="1200" u="none" strike="noStrike" dirty="0">
                          <a:effectLst/>
                          <a:latin typeface="Arial Narrow" panose="020B0606020202030204" pitchFamily="34" charset="0"/>
                        </a:rPr>
                        <a:t>Average</a:t>
                      </a:r>
                      <a:endParaRPr lang="en-GB" sz="1200" b="1" u="sng" dirty="0">
                        <a:effectLst/>
                        <a:latin typeface="Arial Narrow" panose="020B0606020202030204" pitchFamily="34" charset="0"/>
                      </a:endParaRPr>
                    </a:p>
                  </a:txBody>
                  <a:tcPr marL="46766" marR="4676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fontAlgn="b" latinLnBrk="0" hangingPunct="1">
                        <a:spcBef>
                          <a:spcPts val="0"/>
                        </a:spcBef>
                      </a:pPr>
                      <a:r>
                        <a:rPr kumimoji="0" lang="en-GB" sz="1100" kern="1200" dirty="0">
                          <a:solidFill>
                            <a:srgbClr val="000000"/>
                          </a:solidFill>
                          <a:effectLst/>
                          <a:latin typeface="+mn-lt"/>
                          <a:cs typeface="Times New Roman" panose="02020603050405020304" pitchFamily="18" charset="0"/>
                        </a:rPr>
                        <a:t>51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fontAlgn="b" latinLnBrk="0" hangingPunct="1">
                        <a:spcBef>
                          <a:spcPts val="0"/>
                        </a:spcBef>
                      </a:pPr>
                      <a:r>
                        <a:rPr kumimoji="0" lang="en-GB" sz="1100" kern="1200" dirty="0">
                          <a:solidFill>
                            <a:srgbClr val="000000"/>
                          </a:solidFill>
                          <a:effectLst/>
                          <a:latin typeface="+mn-lt"/>
                          <a:cs typeface="Times New Roman" panose="02020603050405020304" pitchFamily="18" charset="0"/>
                        </a:rPr>
                        <a:t>51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fontAlgn="b" latinLnBrk="0" hangingPunct="1">
                        <a:spcBef>
                          <a:spcPts val="0"/>
                        </a:spcBef>
                      </a:pPr>
                      <a:r>
                        <a:rPr kumimoji="0" lang="en-GB" sz="1100" kern="1200" dirty="0">
                          <a:solidFill>
                            <a:srgbClr val="000000"/>
                          </a:solidFill>
                          <a:effectLst/>
                          <a:latin typeface="+mn-lt"/>
                          <a:cs typeface="Times New Roman" panose="02020603050405020304" pitchFamily="18" charset="0"/>
                        </a:rPr>
                        <a:t>52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fontAlgn="b" latinLnBrk="0" hangingPunct="1">
                        <a:spcBef>
                          <a:spcPts val="0"/>
                        </a:spcBef>
                      </a:pPr>
                      <a:r>
                        <a:rPr kumimoji="0" lang="en-GB" sz="1100" kern="1200" dirty="0">
                          <a:solidFill>
                            <a:srgbClr val="000000"/>
                          </a:solidFill>
                          <a:effectLst/>
                          <a:latin typeface="+mn-lt"/>
                          <a:cs typeface="Times New Roman" panose="02020603050405020304" pitchFamily="18" charset="0"/>
                        </a:rPr>
                        <a:t>47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fontAlgn="b" latinLnBrk="0" hangingPunct="1">
                        <a:spcBef>
                          <a:spcPts val="0"/>
                        </a:spcBef>
                      </a:pPr>
                      <a:r>
                        <a:rPr kumimoji="0" lang="en-GB" sz="1100" kern="1200" dirty="0">
                          <a:solidFill>
                            <a:srgbClr val="000000"/>
                          </a:solidFill>
                          <a:effectLst/>
                          <a:latin typeface="+mn-lt"/>
                          <a:cs typeface="Times New Roman" panose="02020603050405020304" pitchFamily="18" charset="0"/>
                        </a:rPr>
                        <a:t>48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fontAlgn="b" latinLnBrk="0" hangingPunct="1">
                        <a:spcBef>
                          <a:spcPts val="0"/>
                        </a:spcBef>
                      </a:pPr>
                      <a:r>
                        <a:rPr kumimoji="0" lang="en-GB" sz="1100" kern="1200" dirty="0">
                          <a:solidFill>
                            <a:srgbClr val="000000"/>
                          </a:solidFill>
                          <a:effectLst/>
                          <a:latin typeface="+mn-lt"/>
                          <a:cs typeface="Times New Roman" panose="02020603050405020304" pitchFamily="18" charset="0"/>
                        </a:rPr>
                        <a:t>32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fontAlgn="b" latinLnBrk="0" hangingPunct="1">
                        <a:spcBef>
                          <a:spcPts val="0"/>
                        </a:spcBef>
                      </a:pPr>
                      <a:r>
                        <a:rPr kumimoji="0" lang="en-GB" sz="1100" kern="1200" dirty="0">
                          <a:solidFill>
                            <a:srgbClr val="000000"/>
                          </a:solidFill>
                          <a:effectLst/>
                          <a:latin typeface="+mn-lt"/>
                          <a:cs typeface="Times New Roman" panose="02020603050405020304" pitchFamily="18" charset="0"/>
                        </a:rPr>
                        <a:t>41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fontAlgn="b" latinLnBrk="0" hangingPunct="1">
                        <a:spcBef>
                          <a:spcPts val="0"/>
                        </a:spcBef>
                      </a:pPr>
                      <a:r>
                        <a:rPr kumimoji="0" lang="en-GB" sz="1100" kern="1200" dirty="0">
                          <a:solidFill>
                            <a:srgbClr val="000000"/>
                          </a:solidFill>
                          <a:effectLst/>
                          <a:latin typeface="+mn-lt"/>
                          <a:cs typeface="Times New Roman" panose="02020603050405020304" pitchFamily="18" charset="0"/>
                        </a:rPr>
                        <a:t>44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fontAlgn="b" latinLnBrk="0" hangingPunct="1">
                        <a:spcBef>
                          <a:spcPts val="0"/>
                        </a:spcBef>
                      </a:pPr>
                      <a:r>
                        <a:rPr kumimoji="0" lang="en-GB" sz="1100" kern="1200" dirty="0">
                          <a:solidFill>
                            <a:srgbClr val="000000"/>
                          </a:solidFill>
                          <a:effectLst/>
                          <a:latin typeface="+mn-lt"/>
                          <a:cs typeface="Times New Roman" panose="02020603050405020304" pitchFamily="18" charset="0"/>
                        </a:rPr>
                        <a:t>46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fontAlgn="b" latinLnBrk="0" hangingPunct="1">
                        <a:spcBef>
                          <a:spcPts val="0"/>
                        </a:spcBef>
                      </a:pPr>
                      <a:r>
                        <a:rPr kumimoji="0" lang="en-GB" sz="1100" kern="1200" dirty="0">
                          <a:solidFill>
                            <a:srgbClr val="000000"/>
                          </a:solidFill>
                          <a:effectLst/>
                          <a:latin typeface="+mn-lt"/>
                          <a:cs typeface="Times New Roman" panose="02020603050405020304" pitchFamily="18" charset="0"/>
                        </a:rPr>
                        <a:t>39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fontAlgn="b" latinLnBrk="0" hangingPunct="1">
                        <a:spcBef>
                          <a:spcPts val="0"/>
                        </a:spcBef>
                      </a:pPr>
                      <a:r>
                        <a:rPr kumimoji="0" lang="en-GB" sz="1100" kern="1200" dirty="0">
                          <a:solidFill>
                            <a:srgbClr val="000000"/>
                          </a:solidFill>
                          <a:effectLst/>
                          <a:latin typeface="+mn-lt"/>
                          <a:cs typeface="Times New Roman" panose="02020603050405020304" pitchFamily="18" charset="0"/>
                        </a:rPr>
                        <a:t>39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fontAlgn="b" latinLnBrk="0" hangingPunct="1">
                        <a:spcBef>
                          <a:spcPts val="0"/>
                        </a:spcBef>
                      </a:pPr>
                      <a:r>
                        <a:rPr kumimoji="0" lang="en-GB" sz="1100" kern="1200" dirty="0">
                          <a:solidFill>
                            <a:srgbClr val="000000"/>
                          </a:solidFill>
                          <a:effectLst/>
                          <a:latin typeface="+mn-lt"/>
                          <a:cs typeface="Times New Roman" panose="02020603050405020304" pitchFamily="18" charset="0"/>
                        </a:rPr>
                        <a:t>42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fontAlgn="b" latinLnBrk="0" hangingPunct="1">
                        <a:spcBef>
                          <a:spcPts val="0"/>
                        </a:spcBef>
                      </a:pPr>
                      <a:r>
                        <a:rPr kumimoji="0" lang="en-GB" sz="1100" kern="1200" dirty="0">
                          <a:solidFill>
                            <a:srgbClr val="000000"/>
                          </a:solidFill>
                          <a:effectLst/>
                          <a:latin typeface="+mn-lt"/>
                          <a:ea typeface="+mn-ea"/>
                          <a:cs typeface="Times New Roman" panose="02020603050405020304" pitchFamily="18" charset="0"/>
                        </a:rPr>
                        <a:t>49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fontAlgn="b" latinLnBrk="0" hangingPunct="1">
                        <a:spcBef>
                          <a:spcPts val="0"/>
                        </a:spcBef>
                      </a:pPr>
                      <a:r>
                        <a:rPr kumimoji="0" lang="en-GB" sz="1100" kern="1200" dirty="0">
                          <a:solidFill>
                            <a:srgbClr val="000000"/>
                          </a:solidFill>
                          <a:effectLst/>
                          <a:latin typeface="+mn-lt"/>
                          <a:ea typeface="+mn-ea"/>
                          <a:cs typeface="Times New Roman" panose="02020603050405020304" pitchFamily="18" charset="0"/>
                        </a:rPr>
                        <a:t>50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rtl="0" eaLnBrk="1" fontAlgn="b" latinLnBrk="0" hangingPunct="1">
                        <a:spcBef>
                          <a:spcPts val="0"/>
                        </a:spcBef>
                      </a:pPr>
                      <a:r>
                        <a:rPr kumimoji="0" lang="en-GB" sz="1100" kern="1200" dirty="0">
                          <a:solidFill>
                            <a:srgbClr val="000000"/>
                          </a:solidFill>
                          <a:effectLst/>
                          <a:latin typeface="+mn-lt"/>
                          <a:ea typeface="+mn-ea"/>
                          <a:cs typeface="Times New Roman" panose="02020603050405020304" pitchFamily="18" charset="0"/>
                        </a:rPr>
                        <a:t>51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4" name="Title 9"/>
          <p:cNvSpPr txBox="1">
            <a:spLocks/>
          </p:cNvSpPr>
          <p:nvPr/>
        </p:nvSpPr>
        <p:spPr>
          <a:xfrm>
            <a:off x="450850" y="396875"/>
            <a:ext cx="8280400" cy="1150938"/>
          </a:xfrm>
          <a:prstGeom prst="rect">
            <a:avLst/>
          </a:prstGeom>
        </p:spPr>
        <p:txBody>
          <a:bodyPr/>
          <a:lstStyle>
            <a:lvl1pPr algn="l" rtl="0" eaLnBrk="0" fontAlgn="base" hangingPunct="0">
              <a:spcBef>
                <a:spcPct val="0"/>
              </a:spcBef>
              <a:spcAft>
                <a:spcPct val="0"/>
              </a:spcAft>
              <a:defRPr sz="3000" kern="1200" cap="small">
                <a:solidFill>
                  <a:schemeClr val="tx2"/>
                </a:solidFill>
                <a:latin typeface="+mj-lt"/>
                <a:ea typeface="+mj-ea"/>
                <a:cs typeface="+mj-cs"/>
              </a:defRPr>
            </a:lvl1pPr>
            <a:lvl2pPr algn="l" rtl="0" eaLnBrk="0" fontAlgn="base" hangingPunct="0">
              <a:spcBef>
                <a:spcPct val="0"/>
              </a:spcBef>
              <a:spcAft>
                <a:spcPct val="0"/>
              </a:spcAft>
              <a:defRPr sz="3000">
                <a:solidFill>
                  <a:schemeClr val="tx2"/>
                </a:solidFill>
                <a:latin typeface="Century Schoolbook"/>
              </a:defRPr>
            </a:lvl2pPr>
            <a:lvl3pPr algn="l" rtl="0" eaLnBrk="0" fontAlgn="base" hangingPunct="0">
              <a:spcBef>
                <a:spcPct val="0"/>
              </a:spcBef>
              <a:spcAft>
                <a:spcPct val="0"/>
              </a:spcAft>
              <a:defRPr sz="3000">
                <a:solidFill>
                  <a:schemeClr val="tx2"/>
                </a:solidFill>
                <a:latin typeface="Century Schoolbook"/>
              </a:defRPr>
            </a:lvl3pPr>
            <a:lvl4pPr algn="l" rtl="0" eaLnBrk="0" fontAlgn="base" hangingPunct="0">
              <a:spcBef>
                <a:spcPct val="0"/>
              </a:spcBef>
              <a:spcAft>
                <a:spcPct val="0"/>
              </a:spcAft>
              <a:defRPr sz="3000">
                <a:solidFill>
                  <a:schemeClr val="tx2"/>
                </a:solidFill>
                <a:latin typeface="Century Schoolbook"/>
              </a:defRPr>
            </a:lvl4pPr>
            <a:lvl5pPr algn="l" rtl="0" eaLnBrk="0" fontAlgn="base" hangingPunct="0">
              <a:spcBef>
                <a:spcPct val="0"/>
              </a:spcBef>
              <a:spcAft>
                <a:spcPct val="0"/>
              </a:spcAft>
              <a:defRPr sz="3000">
                <a:solidFill>
                  <a:schemeClr val="tx2"/>
                </a:solidFill>
                <a:latin typeface="Century Schoolbook"/>
              </a:defRPr>
            </a:lvl5pPr>
            <a:lvl6pPr marL="457200" algn="l" rtl="0" fontAlgn="base">
              <a:spcBef>
                <a:spcPct val="0"/>
              </a:spcBef>
              <a:spcAft>
                <a:spcPct val="0"/>
              </a:spcAft>
              <a:defRPr sz="3000">
                <a:solidFill>
                  <a:schemeClr val="tx2"/>
                </a:solidFill>
                <a:latin typeface="Century Schoolbook"/>
              </a:defRPr>
            </a:lvl6pPr>
            <a:lvl7pPr marL="914400" algn="l" rtl="0" fontAlgn="base">
              <a:spcBef>
                <a:spcPct val="0"/>
              </a:spcBef>
              <a:spcAft>
                <a:spcPct val="0"/>
              </a:spcAft>
              <a:defRPr sz="3000">
                <a:solidFill>
                  <a:schemeClr val="tx2"/>
                </a:solidFill>
                <a:latin typeface="Century Schoolbook"/>
              </a:defRPr>
            </a:lvl7pPr>
            <a:lvl8pPr marL="1371600" algn="l" rtl="0" fontAlgn="base">
              <a:spcBef>
                <a:spcPct val="0"/>
              </a:spcBef>
              <a:spcAft>
                <a:spcPct val="0"/>
              </a:spcAft>
              <a:defRPr sz="3000">
                <a:solidFill>
                  <a:schemeClr val="tx2"/>
                </a:solidFill>
                <a:latin typeface="Century Schoolbook"/>
              </a:defRPr>
            </a:lvl8pPr>
            <a:lvl9pPr marL="1828800" algn="l" rtl="0" fontAlgn="base">
              <a:spcBef>
                <a:spcPct val="0"/>
              </a:spcBef>
              <a:spcAft>
                <a:spcPct val="0"/>
              </a:spcAft>
              <a:defRPr sz="3000">
                <a:solidFill>
                  <a:schemeClr val="tx2"/>
                </a:solidFill>
                <a:latin typeface="Century Schoolbook"/>
              </a:defRPr>
            </a:lvl9pPr>
          </a:lstStyle>
          <a:p>
            <a:pPr algn="ctr" eaLnBrk="1" fontAlgn="auto" hangingPunct="1">
              <a:spcAft>
                <a:spcPts val="0"/>
              </a:spcAft>
              <a:defRPr/>
            </a:pPr>
            <a:r>
              <a:rPr lang="en-GB" sz="2400" dirty="0">
                <a:latin typeface="Arial Narrow" panose="020B0606020202030204" pitchFamily="34" charset="0"/>
              </a:rPr>
              <a:t>UK and National: Annual Bedspace Occupancy </a:t>
            </a:r>
          </a:p>
          <a:p>
            <a:pPr algn="ctr" eaLnBrk="1" fontAlgn="auto" hangingPunct="1">
              <a:spcAft>
                <a:spcPts val="0"/>
              </a:spcAft>
              <a:defRPr/>
            </a:pPr>
            <a:r>
              <a:rPr lang="en-GB" sz="2400" dirty="0">
                <a:latin typeface="Arial Narrow" panose="020B0606020202030204" pitchFamily="34" charset="0"/>
              </a:rPr>
              <a:t>Trends - averages</a:t>
            </a:r>
          </a:p>
          <a:p>
            <a:pPr algn="ctr" eaLnBrk="1" fontAlgn="auto" hangingPunct="1">
              <a:spcAft>
                <a:spcPts val="0"/>
              </a:spcAft>
              <a:defRPr/>
            </a:pPr>
            <a:r>
              <a:rPr lang="en-GB" sz="2400" dirty="0">
                <a:latin typeface="Arial Narrow" panose="020B0606020202030204" pitchFamily="34" charset="0"/>
              </a:rPr>
              <a:t>2012 - 2016</a:t>
            </a:r>
            <a:endParaRPr lang="en-GB" sz="2400" b="1" dirty="0">
              <a:latin typeface="Arial Narrow" panose="020B0606020202030204"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br>
              <a:rPr lang="en-GB" dirty="0"/>
            </a:br>
            <a:endParaRPr lang="en-GB" sz="2400" dirty="0">
              <a:latin typeface="Arial Narrow" panose="020B0606020202030204" pitchFamily="34" charset="0"/>
            </a:endParaRPr>
          </a:p>
        </p:txBody>
      </p:sp>
      <p:graphicFrame>
        <p:nvGraphicFramePr>
          <p:cNvPr id="3" name="Object 6"/>
          <p:cNvGraphicFramePr>
            <a:graphicFrameLocks noChangeAspect="1"/>
          </p:cNvGraphicFramePr>
          <p:nvPr>
            <p:extLst>
              <p:ext uri="{D42A27DB-BD31-4B8C-83A1-F6EECF244321}">
                <p14:modId xmlns:p14="http://schemas.microsoft.com/office/powerpoint/2010/main" val="976566445"/>
              </p:ext>
            </p:extLst>
          </p:nvPr>
        </p:nvGraphicFramePr>
        <p:xfrm>
          <a:off x="4505325" y="2606675"/>
          <a:ext cx="4349750" cy="2851150"/>
        </p:xfrm>
        <a:graphic>
          <a:graphicData uri="http://schemas.openxmlformats.org/drawingml/2006/chart">
            <c:chart xmlns:c="http://schemas.openxmlformats.org/drawingml/2006/chart" xmlns:r="http://schemas.openxmlformats.org/officeDocument/2006/relationships" r:id="rId2"/>
          </a:graphicData>
        </a:graphic>
      </p:graphicFrame>
      <p:sp>
        <p:nvSpPr>
          <p:cNvPr id="28676" name="Rectangle 7"/>
          <p:cNvSpPr>
            <a:spLocks noChangeArrowheads="1"/>
          </p:cNvSpPr>
          <p:nvPr/>
        </p:nvSpPr>
        <p:spPr bwMode="auto">
          <a:xfrm>
            <a:off x="1169988" y="425450"/>
            <a:ext cx="6723062"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entury Schoolbook" pitchFamily="18" charset="0"/>
              </a:defRPr>
            </a:lvl1pPr>
            <a:lvl2pPr marL="742950" indent="-285750">
              <a:defRPr>
                <a:solidFill>
                  <a:schemeClr val="tx1"/>
                </a:solidFill>
                <a:latin typeface="Century Schoolbook" pitchFamily="18" charset="0"/>
              </a:defRPr>
            </a:lvl2pPr>
            <a:lvl3pPr marL="1143000" indent="-228600">
              <a:defRPr>
                <a:solidFill>
                  <a:schemeClr val="tx1"/>
                </a:solidFill>
                <a:latin typeface="Century Schoolbook" pitchFamily="18" charset="0"/>
              </a:defRPr>
            </a:lvl3pPr>
            <a:lvl4pPr marL="1600200" indent="-228600">
              <a:defRPr>
                <a:solidFill>
                  <a:schemeClr val="tx1"/>
                </a:solidFill>
                <a:latin typeface="Century Schoolbook" pitchFamily="18" charset="0"/>
              </a:defRPr>
            </a:lvl4pPr>
            <a:lvl5pPr marL="2057400" indent="-228600">
              <a:defRPr>
                <a:solidFill>
                  <a:schemeClr val="tx1"/>
                </a:solidFill>
                <a:latin typeface="Century Schoolbook" pitchFamily="18" charset="0"/>
              </a:defRPr>
            </a:lvl5pPr>
            <a:lvl6pPr marL="2514600" indent="-228600" eaLnBrk="0" fontAlgn="base" hangingPunct="0">
              <a:spcBef>
                <a:spcPct val="0"/>
              </a:spcBef>
              <a:spcAft>
                <a:spcPct val="0"/>
              </a:spcAft>
              <a:defRPr>
                <a:solidFill>
                  <a:schemeClr val="tx1"/>
                </a:solidFill>
                <a:latin typeface="Century Schoolbook" pitchFamily="18" charset="0"/>
              </a:defRPr>
            </a:lvl6pPr>
            <a:lvl7pPr marL="2971800" indent="-228600" eaLnBrk="0" fontAlgn="base" hangingPunct="0">
              <a:spcBef>
                <a:spcPct val="0"/>
              </a:spcBef>
              <a:spcAft>
                <a:spcPct val="0"/>
              </a:spcAft>
              <a:defRPr>
                <a:solidFill>
                  <a:schemeClr val="tx1"/>
                </a:solidFill>
                <a:latin typeface="Century Schoolbook" pitchFamily="18" charset="0"/>
              </a:defRPr>
            </a:lvl7pPr>
            <a:lvl8pPr marL="3429000" indent="-228600" eaLnBrk="0" fontAlgn="base" hangingPunct="0">
              <a:spcBef>
                <a:spcPct val="0"/>
              </a:spcBef>
              <a:spcAft>
                <a:spcPct val="0"/>
              </a:spcAft>
              <a:defRPr>
                <a:solidFill>
                  <a:schemeClr val="tx1"/>
                </a:solidFill>
                <a:latin typeface="Century Schoolbook" pitchFamily="18" charset="0"/>
              </a:defRPr>
            </a:lvl8pPr>
            <a:lvl9pPr marL="3886200" indent="-228600" eaLnBrk="0" fontAlgn="base" hangingPunct="0">
              <a:spcBef>
                <a:spcPct val="0"/>
              </a:spcBef>
              <a:spcAft>
                <a:spcPct val="0"/>
              </a:spcAft>
              <a:defRPr>
                <a:solidFill>
                  <a:schemeClr val="tx1"/>
                </a:solidFill>
                <a:latin typeface="Century Schoolbook" pitchFamily="18" charset="0"/>
              </a:defRPr>
            </a:lvl9pPr>
          </a:lstStyle>
          <a:p>
            <a:pPr algn="ctr" eaLnBrk="1" hangingPunct="1"/>
            <a:r>
              <a:rPr lang="en-GB" altLang="en-US" sz="2400" b="1" dirty="0">
                <a:solidFill>
                  <a:srgbClr val="808080"/>
                </a:solidFill>
                <a:latin typeface="Arial Narrow" panose="020B0606020202030204" pitchFamily="34" charset="0"/>
                <a:cs typeface="Times New Roman" panose="02020603050405020304" pitchFamily="18" charset="0"/>
              </a:rPr>
              <a:t>UK AND NATIONAL ANNUAL WEEKDAY OCCUPANCY </a:t>
            </a:r>
          </a:p>
          <a:p>
            <a:pPr algn="ctr" eaLnBrk="1" hangingPunct="1"/>
            <a:r>
              <a:rPr lang="en-GB" altLang="en-US" sz="2400" b="1" dirty="0">
                <a:solidFill>
                  <a:srgbClr val="808080"/>
                </a:solidFill>
                <a:latin typeface="Arial Narrow" panose="020B0606020202030204" pitchFamily="34" charset="0"/>
                <a:cs typeface="Times New Roman" panose="02020603050405020304" pitchFamily="18" charset="0"/>
              </a:rPr>
              <a:t>2012 - 2016</a:t>
            </a:r>
            <a:endParaRPr lang="en-GB" altLang="en-US" sz="2400" b="1" dirty="0">
              <a:solidFill>
                <a:srgbClr val="808080"/>
              </a:solidFill>
              <a:latin typeface="Arial Narrow" panose="020B0606020202030204" pitchFamily="34" charset="0"/>
            </a:endParaRPr>
          </a:p>
        </p:txBody>
      </p:sp>
      <p:sp>
        <p:nvSpPr>
          <p:cNvPr id="10" name="Content Placeholder 9"/>
          <p:cNvSpPr>
            <a:spLocks noGrp="1"/>
          </p:cNvSpPr>
          <p:nvPr>
            <p:ph sz="quarter" idx="2"/>
          </p:nvPr>
        </p:nvSpPr>
        <p:spPr>
          <a:xfrm>
            <a:off x="4389438" y="1630363"/>
            <a:ext cx="4197350" cy="554037"/>
          </a:xfrm>
        </p:spPr>
        <p:txBody>
          <a:bodyPr>
            <a:spAutoFit/>
          </a:bodyPr>
          <a:lstStyle/>
          <a:p>
            <a:pPr marL="0" indent="0" eaLnBrk="1" fontAlgn="auto" hangingPunct="1">
              <a:lnSpc>
                <a:spcPct val="150000"/>
              </a:lnSpc>
              <a:spcBef>
                <a:spcPts val="0"/>
              </a:spcBef>
              <a:spcAft>
                <a:spcPts val="0"/>
              </a:spcAft>
              <a:buFont typeface="Wingdings" panose="05000000000000000000" pitchFamily="2" charset="2"/>
              <a:buNone/>
              <a:tabLst>
                <a:tab pos="1254125" algn="l"/>
              </a:tabLst>
              <a:defRPr/>
            </a:pPr>
            <a:r>
              <a:rPr lang="en-GB" sz="1200" dirty="0">
                <a:ea typeface="Times New Roman" panose="02020603050405020304" pitchFamily="18" charset="0"/>
                <a:cs typeface="Times New Roman" panose="02020603050405020304" pitchFamily="18" charset="0"/>
              </a:rPr>
              <a:t>Fig. 4: 	</a:t>
            </a:r>
            <a:r>
              <a:rPr lang="en-GB" sz="1200" dirty="0">
                <a:latin typeface="+mj-lt"/>
                <a:ea typeface="Times New Roman" panose="02020603050405020304" pitchFamily="18" charset="0"/>
                <a:cs typeface="Times New Roman" panose="02020603050405020304" pitchFamily="18" charset="0"/>
              </a:rPr>
              <a:t>UK and National: Annual Weekday </a:t>
            </a:r>
          </a:p>
          <a:p>
            <a:pPr marL="0" indent="0" eaLnBrk="1" fontAlgn="auto" hangingPunct="1">
              <a:spcBef>
                <a:spcPts val="0"/>
              </a:spcBef>
              <a:spcAft>
                <a:spcPts val="0"/>
              </a:spcAft>
              <a:buFont typeface="Wingdings" panose="05000000000000000000" pitchFamily="2" charset="2"/>
              <a:buNone/>
              <a:tabLst>
                <a:tab pos="1254125" algn="l"/>
              </a:tabLst>
              <a:defRPr/>
            </a:pPr>
            <a:r>
              <a:rPr lang="en-GB" sz="1200" dirty="0">
                <a:latin typeface="+mj-lt"/>
                <a:ea typeface="Times New Roman" panose="02020603050405020304" pitchFamily="18" charset="0"/>
                <a:cs typeface="Times New Roman" panose="02020603050405020304" pitchFamily="18" charset="0"/>
              </a:rPr>
              <a:t>                  	Bedspace Occupancy 2012 - 2016</a:t>
            </a:r>
            <a:endParaRPr lang="en-GB" sz="1200" dirty="0">
              <a:latin typeface="+mj-lt"/>
            </a:endParaRPr>
          </a:p>
        </p:txBody>
      </p:sp>
      <p:sp>
        <p:nvSpPr>
          <p:cNvPr id="13" name="Rectangle 12"/>
          <p:cNvSpPr/>
          <p:nvPr/>
        </p:nvSpPr>
        <p:spPr>
          <a:xfrm>
            <a:off x="306388" y="1638300"/>
            <a:ext cx="3887787" cy="646113"/>
          </a:xfrm>
          <a:prstGeom prst="rect">
            <a:avLst/>
          </a:prstGeom>
        </p:spPr>
        <p:txBody>
          <a:bodyPr>
            <a:spAutoFit/>
          </a:bodyPr>
          <a:lstStyle/>
          <a:p>
            <a:pPr marL="179705" eaLnBrk="1" fontAlgn="auto" hangingPunct="1">
              <a:lnSpc>
                <a:spcPct val="150000"/>
              </a:lnSpc>
              <a:spcBef>
                <a:spcPts val="0"/>
              </a:spcBef>
              <a:spcAft>
                <a:spcPts val="0"/>
              </a:spcAft>
              <a:defRPr/>
            </a:pPr>
            <a:r>
              <a:rPr lang="en-GB" sz="1200" dirty="0">
                <a:latin typeface="+mn-lt"/>
                <a:ea typeface="Times New Roman" panose="02020603050405020304" pitchFamily="18" charset="0"/>
                <a:cs typeface="Times New Roman" panose="02020603050405020304" pitchFamily="18" charset="0"/>
              </a:rPr>
              <a:t>Fig. 3: </a:t>
            </a:r>
            <a:r>
              <a:rPr lang="en-GB" sz="1200" dirty="0">
                <a:latin typeface="Arial" panose="020B0604020202020204" pitchFamily="34" charset="0"/>
                <a:ea typeface="Times New Roman" panose="02020603050405020304" pitchFamily="18" charset="0"/>
                <a:cs typeface="Times New Roman" panose="02020603050405020304" pitchFamily="18" charset="0"/>
              </a:rPr>
              <a:t>	</a:t>
            </a:r>
            <a:r>
              <a:rPr lang="en-GB" sz="1200" dirty="0">
                <a:latin typeface="+mj-lt"/>
                <a:ea typeface="Times New Roman" panose="02020603050405020304" pitchFamily="18" charset="0"/>
                <a:cs typeface="Times New Roman" panose="02020603050405020304" pitchFamily="18" charset="0"/>
              </a:rPr>
              <a:t>UK and National: Annual Weekday </a:t>
            </a:r>
            <a:br>
              <a:rPr lang="en-GB" sz="1200" dirty="0">
                <a:latin typeface="+mj-lt"/>
                <a:ea typeface="Times New Roman" panose="02020603050405020304" pitchFamily="18" charset="0"/>
                <a:cs typeface="Times New Roman" panose="02020603050405020304" pitchFamily="18" charset="0"/>
              </a:rPr>
            </a:br>
            <a:r>
              <a:rPr lang="en-GB" sz="1200" dirty="0">
                <a:latin typeface="+mj-lt"/>
                <a:ea typeface="Times New Roman" panose="02020603050405020304" pitchFamily="18" charset="0"/>
                <a:cs typeface="Times New Roman" panose="02020603050405020304" pitchFamily="18" charset="0"/>
              </a:rPr>
              <a:t>	Bedroom Occupancy 2012 – 2016</a:t>
            </a:r>
          </a:p>
        </p:txBody>
      </p:sp>
      <p:graphicFrame>
        <p:nvGraphicFramePr>
          <p:cNvPr id="9" name="Object 5"/>
          <p:cNvGraphicFramePr>
            <a:graphicFrameLocks noChangeAspect="1"/>
          </p:cNvGraphicFramePr>
          <p:nvPr>
            <p:extLst>
              <p:ext uri="{D42A27DB-BD31-4B8C-83A1-F6EECF244321}">
                <p14:modId xmlns:p14="http://schemas.microsoft.com/office/powerpoint/2010/main" val="1612161976"/>
              </p:ext>
            </p:extLst>
          </p:nvPr>
        </p:nvGraphicFramePr>
        <p:xfrm>
          <a:off x="212724" y="2700412"/>
          <a:ext cx="4075113" cy="3163888"/>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4825" y="252413"/>
            <a:ext cx="7673975" cy="1190625"/>
          </a:xfrm>
        </p:spPr>
        <p:txBody>
          <a:bodyPr>
            <a:noAutofit/>
          </a:bodyPr>
          <a:lstStyle/>
          <a:p>
            <a:pPr algn="ctr" eaLnBrk="1" fontAlgn="auto" hangingPunct="1">
              <a:spcAft>
                <a:spcPts val="0"/>
              </a:spcAft>
              <a:defRPr/>
            </a:pPr>
            <a:br>
              <a:rPr lang="en-GB" sz="3600" dirty="0">
                <a:latin typeface="Arial Narrow" panose="020B0606020202030204" pitchFamily="34" charset="0"/>
              </a:rPr>
            </a:br>
            <a:br>
              <a:rPr lang="en-GB" sz="3600" dirty="0">
                <a:latin typeface="Arial Narrow" panose="020B0606020202030204" pitchFamily="34" charset="0"/>
              </a:rPr>
            </a:br>
            <a:br>
              <a:rPr lang="en-GB" sz="3600" dirty="0">
                <a:latin typeface="Arial Narrow" panose="020B0606020202030204" pitchFamily="34" charset="0"/>
              </a:rPr>
            </a:br>
            <a:br>
              <a:rPr lang="en-GB" sz="3600" dirty="0">
                <a:latin typeface="Arial Narrow" panose="020B0606020202030204" pitchFamily="34" charset="0"/>
              </a:rPr>
            </a:br>
            <a:br>
              <a:rPr lang="en-GB" sz="3600" dirty="0">
                <a:latin typeface="Arial Narrow" panose="020B0606020202030204" pitchFamily="34" charset="0"/>
              </a:rPr>
            </a:br>
            <a:br>
              <a:rPr lang="en-GB" sz="3600" dirty="0">
                <a:latin typeface="Arial Narrow" panose="020B0606020202030204" pitchFamily="34" charset="0"/>
              </a:rPr>
            </a:br>
            <a:br>
              <a:rPr lang="en-GB" sz="3600" dirty="0">
                <a:latin typeface="Arial Narrow" panose="020B0606020202030204" pitchFamily="34" charset="0"/>
              </a:rPr>
            </a:br>
            <a:r>
              <a:rPr lang="en-GB" sz="3600" dirty="0">
                <a:latin typeface="Arial Narrow" panose="020B0606020202030204" pitchFamily="34" charset="0"/>
              </a:rPr>
              <a:t>Introduction</a:t>
            </a:r>
            <a:br>
              <a:rPr lang="en-GB" sz="3600" dirty="0">
                <a:latin typeface="+mn-lt"/>
              </a:rPr>
            </a:br>
            <a:endParaRPr lang="en-GB" sz="3600" dirty="0">
              <a:latin typeface="+mn-lt"/>
            </a:endParaRPr>
          </a:p>
        </p:txBody>
      </p:sp>
      <p:sp>
        <p:nvSpPr>
          <p:cNvPr id="11267" name="Content Placeholder 4"/>
          <p:cNvSpPr>
            <a:spLocks noGrp="1"/>
          </p:cNvSpPr>
          <p:nvPr>
            <p:ph sz="quarter" idx="1"/>
          </p:nvPr>
        </p:nvSpPr>
        <p:spPr>
          <a:xfrm>
            <a:off x="522288" y="1331913"/>
            <a:ext cx="8215312" cy="4892675"/>
          </a:xfrm>
        </p:spPr>
        <p:txBody>
          <a:bodyPr/>
          <a:lstStyle/>
          <a:p>
            <a:pPr marL="0" indent="0" eaLnBrk="1" hangingPunct="1">
              <a:buFont typeface="Wingdings" panose="05000000000000000000" pitchFamily="2" charset="2"/>
              <a:buNone/>
            </a:pPr>
            <a:r>
              <a:rPr lang="en-GB" altLang="en-US" sz="2000" dirty="0">
                <a:latin typeface="Arial Narrow" panose="020B0606020202030204" pitchFamily="34" charset="0"/>
              </a:rPr>
              <a:t>This report presents a summary of the main findings from the UK Occupancy Survey for Serviced Accommodation 2016 which is jointly commissioned by the National Boards of England, Northern Ireland and Scotland and by Visit Wales (part of the Welsh Government) and supported by the Department for Culture, Media and Sport.</a:t>
            </a:r>
          </a:p>
          <a:p>
            <a:pPr marL="0" indent="0" eaLnBrk="1" hangingPunct="1">
              <a:buFont typeface="Wingdings" panose="05000000000000000000" pitchFamily="2" charset="2"/>
              <a:buNone/>
            </a:pPr>
            <a:endParaRPr lang="en-GB" altLang="en-US" sz="2000" dirty="0">
              <a:latin typeface="Arial Narrow" panose="020B0606020202030204" pitchFamily="34" charset="0"/>
            </a:endParaRPr>
          </a:p>
          <a:p>
            <a:pPr marL="0" indent="0" eaLnBrk="1" hangingPunct="1">
              <a:buFont typeface="Wingdings" panose="05000000000000000000" pitchFamily="2" charset="2"/>
              <a:buNone/>
            </a:pPr>
            <a:r>
              <a:rPr lang="en-GB" altLang="en-US" sz="2000" dirty="0">
                <a:latin typeface="Arial Narrow" panose="020B0606020202030204" pitchFamily="34" charset="0"/>
              </a:rPr>
              <a:t>This report has been compiled by Christine King at The Research Solution.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06613" y="1404938"/>
            <a:ext cx="6343650" cy="2090737"/>
          </a:xfrm>
        </p:spPr>
        <p:txBody>
          <a:bodyPr/>
          <a:lstStyle/>
          <a:p>
            <a:pPr>
              <a:defRPr/>
            </a:pPr>
            <a:r>
              <a:rPr lang="en-GB" dirty="0"/>
              <a:t>Occupancy in detail: </a:t>
            </a:r>
            <a:br>
              <a:rPr lang="en-GB" dirty="0"/>
            </a:br>
            <a:r>
              <a:rPr lang="en-GB" dirty="0"/>
              <a:t>UK and National</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3"/>
          <p:cNvGraphicFramePr>
            <a:graphicFrameLocks noChangeAspect="1"/>
          </p:cNvGraphicFramePr>
          <p:nvPr>
            <p:extLst>
              <p:ext uri="{D42A27DB-BD31-4B8C-83A1-F6EECF244321}">
                <p14:modId xmlns:p14="http://schemas.microsoft.com/office/powerpoint/2010/main" val="1274819599"/>
              </p:ext>
            </p:extLst>
          </p:nvPr>
        </p:nvGraphicFramePr>
        <p:xfrm>
          <a:off x="211138" y="2692400"/>
          <a:ext cx="3860800" cy="2949575"/>
        </p:xfrm>
        <a:graphic>
          <a:graphicData uri="http://schemas.openxmlformats.org/drawingml/2006/chart">
            <c:chart xmlns:c="http://schemas.openxmlformats.org/drawingml/2006/chart" xmlns:r="http://schemas.openxmlformats.org/officeDocument/2006/relationships" r:id="rId2"/>
          </a:graphicData>
        </a:graphic>
      </p:graphicFrame>
      <p:sp>
        <p:nvSpPr>
          <p:cNvPr id="13" name="Rectangle 12"/>
          <p:cNvSpPr/>
          <p:nvPr/>
        </p:nvSpPr>
        <p:spPr>
          <a:xfrm>
            <a:off x="522288" y="1735138"/>
            <a:ext cx="3889375" cy="461962"/>
          </a:xfrm>
          <a:prstGeom prst="rect">
            <a:avLst/>
          </a:prstGeom>
        </p:spPr>
        <p:txBody>
          <a:bodyPr>
            <a:spAutoFit/>
          </a:bodyPr>
          <a:lstStyle/>
          <a:p>
            <a:pPr marL="629920" indent="-629920" eaLnBrk="1" fontAlgn="auto" hangingPunct="1">
              <a:spcBef>
                <a:spcPts val="0"/>
              </a:spcBef>
              <a:spcAft>
                <a:spcPts val="0"/>
              </a:spcAft>
              <a:tabLst>
                <a:tab pos="630555" algn="l"/>
              </a:tabLst>
              <a:defRPr/>
            </a:pPr>
            <a:r>
              <a:rPr lang="en-GB" sz="1200" dirty="0">
                <a:latin typeface="+mj-lt"/>
                <a:ea typeface="Times New Roman" panose="02020603050405020304" pitchFamily="18" charset="0"/>
                <a:cs typeface="Times New Roman" panose="02020603050405020304" pitchFamily="18" charset="0"/>
              </a:rPr>
              <a:t>Fig. 5</a:t>
            </a:r>
            <a:r>
              <a:rPr lang="en-GB" sz="1200" dirty="0">
                <a:latin typeface="Arial" panose="020B0604020202020204" pitchFamily="34" charset="0"/>
                <a:ea typeface="Times New Roman" panose="02020603050405020304" pitchFamily="18" charset="0"/>
                <a:cs typeface="Times New Roman" panose="02020603050405020304" pitchFamily="18" charset="0"/>
              </a:rPr>
              <a:t>	</a:t>
            </a:r>
            <a:r>
              <a:rPr lang="en-GB" sz="1200" dirty="0">
                <a:latin typeface="+mj-lt"/>
                <a:ea typeface="Times New Roman" panose="02020603050405020304" pitchFamily="18" charset="0"/>
                <a:cs typeface="Times New Roman" panose="02020603050405020304" pitchFamily="18" charset="0"/>
              </a:rPr>
              <a:t>UK and National: Annual Weekend </a:t>
            </a:r>
            <a:br>
              <a:rPr lang="en-GB" sz="1200" dirty="0">
                <a:latin typeface="+mj-lt"/>
                <a:ea typeface="Times New Roman" panose="02020603050405020304" pitchFamily="18" charset="0"/>
                <a:cs typeface="Times New Roman" panose="02020603050405020304" pitchFamily="18" charset="0"/>
              </a:rPr>
            </a:br>
            <a:r>
              <a:rPr lang="en-GB" sz="1200" dirty="0">
                <a:latin typeface="+mj-lt"/>
                <a:ea typeface="Times New Roman" panose="02020603050405020304" pitchFamily="18" charset="0"/>
                <a:cs typeface="Times New Roman" panose="02020603050405020304" pitchFamily="18" charset="0"/>
              </a:rPr>
              <a:t>Bedroom Occupancy 2012 – 2016 </a:t>
            </a:r>
          </a:p>
        </p:txBody>
      </p:sp>
      <p:sp>
        <p:nvSpPr>
          <p:cNvPr id="12" name="Rectangle 11"/>
          <p:cNvSpPr/>
          <p:nvPr/>
        </p:nvSpPr>
        <p:spPr>
          <a:xfrm>
            <a:off x="4964113" y="1698625"/>
            <a:ext cx="3740150" cy="554038"/>
          </a:xfrm>
          <a:prstGeom prst="rect">
            <a:avLst/>
          </a:prstGeom>
        </p:spPr>
        <p:txBody>
          <a:bodyPr>
            <a:spAutoFit/>
          </a:bodyPr>
          <a:lstStyle/>
          <a:p>
            <a:pPr eaLnBrk="1" fontAlgn="auto" hangingPunct="1">
              <a:lnSpc>
                <a:spcPct val="150000"/>
              </a:lnSpc>
              <a:spcBef>
                <a:spcPts val="0"/>
              </a:spcBef>
              <a:spcAft>
                <a:spcPts val="0"/>
              </a:spcAft>
              <a:tabLst>
                <a:tab pos="629920" algn="l"/>
              </a:tabLst>
              <a:defRPr/>
            </a:pPr>
            <a:r>
              <a:rPr lang="en-GB" sz="1200" dirty="0">
                <a:latin typeface="+mj-lt"/>
                <a:ea typeface="Times New Roman" panose="02020603050405020304" pitchFamily="18" charset="0"/>
                <a:cs typeface="Times New Roman" panose="02020603050405020304" pitchFamily="18" charset="0"/>
              </a:rPr>
              <a:t>Fig. 6:	UK and National: Annual Weekend </a:t>
            </a:r>
          </a:p>
          <a:p>
            <a:pPr eaLnBrk="1" fontAlgn="auto" hangingPunct="1">
              <a:spcBef>
                <a:spcPts val="0"/>
              </a:spcBef>
              <a:spcAft>
                <a:spcPts val="0"/>
              </a:spcAft>
              <a:defRPr/>
            </a:pPr>
            <a:r>
              <a:rPr lang="en-GB" sz="1200" dirty="0">
                <a:latin typeface="+mj-lt"/>
                <a:ea typeface="Times New Roman" panose="02020603050405020304" pitchFamily="18" charset="0"/>
                <a:cs typeface="Times New Roman" panose="02020603050405020304" pitchFamily="18" charset="0"/>
              </a:rPr>
              <a:t>               Bedspace Occupancy 2012 – 2016 </a:t>
            </a:r>
            <a:endParaRPr lang="en-GB" sz="1200" dirty="0">
              <a:latin typeface="+mj-lt"/>
            </a:endParaRPr>
          </a:p>
        </p:txBody>
      </p:sp>
      <p:sp>
        <p:nvSpPr>
          <p:cNvPr id="30725" name="Rectangle 13"/>
          <p:cNvSpPr>
            <a:spLocks noChangeArrowheads="1"/>
          </p:cNvSpPr>
          <p:nvPr/>
        </p:nvSpPr>
        <p:spPr bwMode="auto">
          <a:xfrm>
            <a:off x="1157288" y="425450"/>
            <a:ext cx="6748462"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entury Schoolbook" pitchFamily="18" charset="0"/>
              </a:defRPr>
            </a:lvl1pPr>
            <a:lvl2pPr marL="742950" indent="-285750">
              <a:defRPr>
                <a:solidFill>
                  <a:schemeClr val="tx1"/>
                </a:solidFill>
                <a:latin typeface="Century Schoolbook" pitchFamily="18" charset="0"/>
              </a:defRPr>
            </a:lvl2pPr>
            <a:lvl3pPr marL="1143000" indent="-228600">
              <a:defRPr>
                <a:solidFill>
                  <a:schemeClr val="tx1"/>
                </a:solidFill>
                <a:latin typeface="Century Schoolbook" pitchFamily="18" charset="0"/>
              </a:defRPr>
            </a:lvl3pPr>
            <a:lvl4pPr marL="1600200" indent="-228600">
              <a:defRPr>
                <a:solidFill>
                  <a:schemeClr val="tx1"/>
                </a:solidFill>
                <a:latin typeface="Century Schoolbook" pitchFamily="18" charset="0"/>
              </a:defRPr>
            </a:lvl4pPr>
            <a:lvl5pPr marL="2057400" indent="-228600">
              <a:defRPr>
                <a:solidFill>
                  <a:schemeClr val="tx1"/>
                </a:solidFill>
                <a:latin typeface="Century Schoolbook" pitchFamily="18" charset="0"/>
              </a:defRPr>
            </a:lvl5pPr>
            <a:lvl6pPr marL="2514600" indent="-228600" eaLnBrk="0" fontAlgn="base" hangingPunct="0">
              <a:spcBef>
                <a:spcPct val="0"/>
              </a:spcBef>
              <a:spcAft>
                <a:spcPct val="0"/>
              </a:spcAft>
              <a:defRPr>
                <a:solidFill>
                  <a:schemeClr val="tx1"/>
                </a:solidFill>
                <a:latin typeface="Century Schoolbook" pitchFamily="18" charset="0"/>
              </a:defRPr>
            </a:lvl6pPr>
            <a:lvl7pPr marL="2971800" indent="-228600" eaLnBrk="0" fontAlgn="base" hangingPunct="0">
              <a:spcBef>
                <a:spcPct val="0"/>
              </a:spcBef>
              <a:spcAft>
                <a:spcPct val="0"/>
              </a:spcAft>
              <a:defRPr>
                <a:solidFill>
                  <a:schemeClr val="tx1"/>
                </a:solidFill>
                <a:latin typeface="Century Schoolbook" pitchFamily="18" charset="0"/>
              </a:defRPr>
            </a:lvl7pPr>
            <a:lvl8pPr marL="3429000" indent="-228600" eaLnBrk="0" fontAlgn="base" hangingPunct="0">
              <a:spcBef>
                <a:spcPct val="0"/>
              </a:spcBef>
              <a:spcAft>
                <a:spcPct val="0"/>
              </a:spcAft>
              <a:defRPr>
                <a:solidFill>
                  <a:schemeClr val="tx1"/>
                </a:solidFill>
                <a:latin typeface="Century Schoolbook" pitchFamily="18" charset="0"/>
              </a:defRPr>
            </a:lvl8pPr>
            <a:lvl9pPr marL="3886200" indent="-228600" eaLnBrk="0" fontAlgn="base" hangingPunct="0">
              <a:spcBef>
                <a:spcPct val="0"/>
              </a:spcBef>
              <a:spcAft>
                <a:spcPct val="0"/>
              </a:spcAft>
              <a:defRPr>
                <a:solidFill>
                  <a:schemeClr val="tx1"/>
                </a:solidFill>
                <a:latin typeface="Century Schoolbook" pitchFamily="18" charset="0"/>
              </a:defRPr>
            </a:lvl9pPr>
          </a:lstStyle>
          <a:p>
            <a:pPr algn="ctr" eaLnBrk="1" hangingPunct="1"/>
            <a:r>
              <a:rPr lang="en-GB" altLang="en-US" sz="2400" b="1" dirty="0">
                <a:solidFill>
                  <a:srgbClr val="808080"/>
                </a:solidFill>
                <a:latin typeface="Arial Narrow" panose="020B0606020202030204" pitchFamily="34" charset="0"/>
                <a:cs typeface="Times New Roman" panose="02020603050405020304" pitchFamily="18" charset="0"/>
              </a:rPr>
              <a:t>UK AND NATIONAL ANNUAL WEEKEND OCCUPANCY </a:t>
            </a:r>
          </a:p>
          <a:p>
            <a:pPr algn="ctr" eaLnBrk="1" hangingPunct="1"/>
            <a:r>
              <a:rPr lang="en-GB" altLang="en-US" sz="2400" b="1" dirty="0">
                <a:solidFill>
                  <a:srgbClr val="808080"/>
                </a:solidFill>
                <a:latin typeface="Arial Narrow" panose="020B0606020202030204" pitchFamily="34" charset="0"/>
                <a:cs typeface="Times New Roman" panose="02020603050405020304" pitchFamily="18" charset="0"/>
              </a:rPr>
              <a:t>2012 - 2016</a:t>
            </a:r>
          </a:p>
        </p:txBody>
      </p:sp>
      <p:graphicFrame>
        <p:nvGraphicFramePr>
          <p:cNvPr id="3" name="Object 3"/>
          <p:cNvGraphicFramePr>
            <a:graphicFrameLocks noChangeAspect="1"/>
          </p:cNvGraphicFramePr>
          <p:nvPr>
            <p:extLst>
              <p:ext uri="{D42A27DB-BD31-4B8C-83A1-F6EECF244321}">
                <p14:modId xmlns:p14="http://schemas.microsoft.com/office/powerpoint/2010/main" val="4118228132"/>
              </p:ext>
            </p:extLst>
          </p:nvPr>
        </p:nvGraphicFramePr>
        <p:xfrm>
          <a:off x="4583113" y="2652713"/>
          <a:ext cx="3830637" cy="302895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9900" y="107950"/>
            <a:ext cx="7675563" cy="504825"/>
          </a:xfrm>
        </p:spPr>
        <p:txBody>
          <a:bodyPr>
            <a:noAutofit/>
          </a:bodyPr>
          <a:lstStyle/>
          <a:p>
            <a:pPr algn="ctr" eaLnBrk="1" fontAlgn="auto" hangingPunct="1">
              <a:spcAft>
                <a:spcPts val="0"/>
              </a:spcAft>
              <a:defRPr/>
            </a:pPr>
            <a:r>
              <a:rPr lang="en-GB" sz="2400" b="1" dirty="0">
                <a:solidFill>
                  <a:srgbClr val="808080"/>
                </a:solidFill>
                <a:latin typeface="Arial Narrow" panose="020B0606020202030204" pitchFamily="34" charset="0"/>
                <a:ea typeface="Times New Roman" panose="02020603050405020304" pitchFamily="18" charset="0"/>
                <a:cs typeface="Times New Roman" panose="02020603050405020304" pitchFamily="18" charset="0"/>
              </a:rPr>
              <a:t>ORIGIN OF VISITORS</a:t>
            </a:r>
            <a:endParaRPr lang="en-GB" sz="2400" b="1" dirty="0">
              <a:solidFill>
                <a:srgbClr val="808080"/>
              </a:solidFill>
              <a:latin typeface="Arial Narrow" panose="020B0606020202030204" pitchFamily="34" charset="0"/>
            </a:endParaRPr>
          </a:p>
        </p:txBody>
      </p:sp>
      <p:graphicFrame>
        <p:nvGraphicFramePr>
          <p:cNvPr id="3" name="Object 7"/>
          <p:cNvGraphicFramePr>
            <a:graphicFrameLocks noGrp="1" noChangeAspect="1"/>
          </p:cNvGraphicFramePr>
          <p:nvPr>
            <p:ph sz="quarter" idx="1"/>
            <p:extLst>
              <p:ext uri="{D42A27DB-BD31-4B8C-83A1-F6EECF244321}">
                <p14:modId xmlns:p14="http://schemas.microsoft.com/office/powerpoint/2010/main" val="3017781778"/>
              </p:ext>
            </p:extLst>
          </p:nvPr>
        </p:nvGraphicFramePr>
        <p:xfrm>
          <a:off x="1316038" y="1223963"/>
          <a:ext cx="5884862" cy="3873500"/>
        </p:xfrm>
        <a:graphic>
          <a:graphicData uri="http://schemas.openxmlformats.org/drawingml/2006/chart">
            <c:chart xmlns:c="http://schemas.openxmlformats.org/drawingml/2006/chart" xmlns:r="http://schemas.openxmlformats.org/officeDocument/2006/relationships" r:id="rId2"/>
          </a:graphicData>
        </a:graphic>
      </p:graphicFrame>
      <p:sp>
        <p:nvSpPr>
          <p:cNvPr id="5" name="Content Placeholder 4"/>
          <p:cNvSpPr>
            <a:spLocks noGrp="1"/>
          </p:cNvSpPr>
          <p:nvPr>
            <p:ph sz="quarter" idx="2"/>
          </p:nvPr>
        </p:nvSpPr>
        <p:spPr>
          <a:xfrm>
            <a:off x="487363" y="5226051"/>
            <a:ext cx="7822505" cy="1491382"/>
          </a:xfrm>
        </p:spPr>
        <p:txBody>
          <a:bodyPr>
            <a:normAutofit/>
          </a:bodyPr>
          <a:lstStyle/>
          <a:p>
            <a:pPr marL="274320" indent="-274320" eaLnBrk="1" fontAlgn="auto" hangingPunct="1">
              <a:lnSpc>
                <a:spcPct val="150000"/>
              </a:lnSpc>
              <a:spcAft>
                <a:spcPts val="0"/>
              </a:spcAft>
              <a:buFont typeface="Wingdings" panose="05000000000000000000" pitchFamily="2" charset="2"/>
              <a:buChar char="Ø"/>
              <a:defRPr/>
            </a:pPr>
            <a:r>
              <a:rPr lang="en-GB" sz="1200" dirty="0">
                <a:latin typeface="Arial Narrow" panose="020B0606020202030204" pitchFamily="34" charset="0"/>
                <a:ea typeface="Times New Roman" panose="02020603050405020304" pitchFamily="18" charset="0"/>
              </a:rPr>
              <a:t>Note that the occupancy figures in figure 7 and 8 are based on only those establishments able to differentiate between UK and non-UK visitors which is less than the total sample and therefore figures should be treated with caution</a:t>
            </a:r>
          </a:p>
          <a:p>
            <a:pPr marL="274320" indent="-274320" eaLnBrk="1" fontAlgn="auto" hangingPunct="1">
              <a:lnSpc>
                <a:spcPct val="150000"/>
              </a:lnSpc>
              <a:spcAft>
                <a:spcPts val="0"/>
              </a:spcAft>
              <a:buFont typeface="Wingdings" panose="05000000000000000000" pitchFamily="2" charset="2"/>
              <a:buChar char="Ø"/>
              <a:defRPr/>
            </a:pPr>
            <a:r>
              <a:rPr lang="en-GB" sz="1200" dirty="0">
                <a:latin typeface="Arial Narrow" panose="020B0606020202030204" pitchFamily="34" charset="0"/>
                <a:ea typeface="Times New Roman" panose="02020603050405020304" pitchFamily="18" charset="0"/>
              </a:rPr>
              <a:t>In addition the figures in figure 7 are calculated only on figures for England, Wales and Northern Ireland while those in figure 8 are calculated only on figures for England and Northern Ireland. </a:t>
            </a:r>
          </a:p>
        </p:txBody>
      </p:sp>
      <p:sp>
        <p:nvSpPr>
          <p:cNvPr id="31749" name="Rectangle 6"/>
          <p:cNvSpPr>
            <a:spLocks noChangeArrowheads="1"/>
          </p:cNvSpPr>
          <p:nvPr/>
        </p:nvSpPr>
        <p:spPr bwMode="auto">
          <a:xfrm>
            <a:off x="487363" y="755650"/>
            <a:ext cx="7542212"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Schoolbook" pitchFamily="18" charset="0"/>
              </a:defRPr>
            </a:lvl1pPr>
            <a:lvl2pPr marL="742950" indent="-285750">
              <a:defRPr>
                <a:solidFill>
                  <a:schemeClr val="tx1"/>
                </a:solidFill>
                <a:latin typeface="Century Schoolbook" pitchFamily="18" charset="0"/>
              </a:defRPr>
            </a:lvl2pPr>
            <a:lvl3pPr marL="1143000" indent="-228600">
              <a:defRPr>
                <a:solidFill>
                  <a:schemeClr val="tx1"/>
                </a:solidFill>
                <a:latin typeface="Century Schoolbook" pitchFamily="18" charset="0"/>
              </a:defRPr>
            </a:lvl3pPr>
            <a:lvl4pPr marL="1600200" indent="-228600">
              <a:defRPr>
                <a:solidFill>
                  <a:schemeClr val="tx1"/>
                </a:solidFill>
                <a:latin typeface="Century Schoolbook" pitchFamily="18" charset="0"/>
              </a:defRPr>
            </a:lvl4pPr>
            <a:lvl5pPr marL="2057400" indent="-228600">
              <a:defRPr>
                <a:solidFill>
                  <a:schemeClr val="tx1"/>
                </a:solidFill>
                <a:latin typeface="Century Schoolbook" pitchFamily="18" charset="0"/>
              </a:defRPr>
            </a:lvl5pPr>
            <a:lvl6pPr marL="2514600" indent="-228600" eaLnBrk="0" fontAlgn="base" hangingPunct="0">
              <a:spcBef>
                <a:spcPct val="0"/>
              </a:spcBef>
              <a:spcAft>
                <a:spcPct val="0"/>
              </a:spcAft>
              <a:defRPr>
                <a:solidFill>
                  <a:schemeClr val="tx1"/>
                </a:solidFill>
                <a:latin typeface="Century Schoolbook" pitchFamily="18" charset="0"/>
              </a:defRPr>
            </a:lvl6pPr>
            <a:lvl7pPr marL="2971800" indent="-228600" eaLnBrk="0" fontAlgn="base" hangingPunct="0">
              <a:spcBef>
                <a:spcPct val="0"/>
              </a:spcBef>
              <a:spcAft>
                <a:spcPct val="0"/>
              </a:spcAft>
              <a:defRPr>
                <a:solidFill>
                  <a:schemeClr val="tx1"/>
                </a:solidFill>
                <a:latin typeface="Century Schoolbook" pitchFamily="18" charset="0"/>
              </a:defRPr>
            </a:lvl7pPr>
            <a:lvl8pPr marL="3429000" indent="-228600" eaLnBrk="0" fontAlgn="base" hangingPunct="0">
              <a:spcBef>
                <a:spcPct val="0"/>
              </a:spcBef>
              <a:spcAft>
                <a:spcPct val="0"/>
              </a:spcAft>
              <a:defRPr>
                <a:solidFill>
                  <a:schemeClr val="tx1"/>
                </a:solidFill>
                <a:latin typeface="Century Schoolbook" pitchFamily="18" charset="0"/>
              </a:defRPr>
            </a:lvl8pPr>
            <a:lvl9pPr marL="3886200" indent="-228600" eaLnBrk="0" fontAlgn="base" hangingPunct="0">
              <a:spcBef>
                <a:spcPct val="0"/>
              </a:spcBef>
              <a:spcAft>
                <a:spcPct val="0"/>
              </a:spcAft>
              <a:defRPr>
                <a:solidFill>
                  <a:schemeClr val="tx1"/>
                </a:solidFill>
                <a:latin typeface="Century Schoolbook" pitchFamily="18" charset="0"/>
              </a:defRPr>
            </a:lvl9pPr>
          </a:lstStyle>
          <a:p>
            <a:pPr eaLnBrk="1" hangingPunct="1"/>
            <a:r>
              <a:rPr lang="en-GB" altLang="en-US" sz="1600" dirty="0">
                <a:latin typeface="Arial Narrow" panose="020B0606020202030204" pitchFamily="34" charset="0"/>
                <a:cs typeface="Times New Roman" panose="02020603050405020304" pitchFamily="18" charset="0"/>
              </a:rPr>
              <a:t>Fig. 7: UK: Annual Bedspace Occupancy 2012 - 2016 by Origin of Visitors</a:t>
            </a:r>
            <a:endParaRPr lang="en-GB" altLang="en-US" sz="1600" dirty="0">
              <a:latin typeface="Arial Narrow" panose="020B0606020202030204"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8"/>
          <p:cNvGraphicFramePr>
            <a:graphicFrameLocks noGrp="1" noChangeAspect="1"/>
          </p:cNvGraphicFramePr>
          <p:nvPr>
            <p:ph sz="quarter" idx="1"/>
            <p:extLst>
              <p:ext uri="{D42A27DB-BD31-4B8C-83A1-F6EECF244321}">
                <p14:modId xmlns:p14="http://schemas.microsoft.com/office/powerpoint/2010/main" val="4157340429"/>
              </p:ext>
            </p:extLst>
          </p:nvPr>
        </p:nvGraphicFramePr>
        <p:xfrm>
          <a:off x="1387475" y="930275"/>
          <a:ext cx="6211888" cy="5154613"/>
        </p:xfrm>
        <a:graphic>
          <a:graphicData uri="http://schemas.openxmlformats.org/drawingml/2006/chart">
            <c:chart xmlns:c="http://schemas.openxmlformats.org/drawingml/2006/chart" xmlns:r="http://schemas.openxmlformats.org/officeDocument/2006/relationships" r:id="rId2"/>
          </a:graphicData>
        </a:graphic>
      </p:graphicFrame>
      <p:sp>
        <p:nvSpPr>
          <p:cNvPr id="6" name="Title 1"/>
          <p:cNvSpPr txBox="1">
            <a:spLocks/>
          </p:cNvSpPr>
          <p:nvPr/>
        </p:nvSpPr>
        <p:spPr>
          <a:xfrm>
            <a:off x="469900" y="107950"/>
            <a:ext cx="7675563" cy="865188"/>
          </a:xfrm>
          <a:prstGeom prst="rect">
            <a:avLst/>
          </a:prstGeom>
        </p:spPr>
        <p:txBody>
          <a:bodyPr anchor="b"/>
          <a:lstStyle>
            <a:lvl1pPr algn="l" rtl="0" eaLnBrk="0" fontAlgn="base" hangingPunct="0">
              <a:spcBef>
                <a:spcPct val="0"/>
              </a:spcBef>
              <a:spcAft>
                <a:spcPct val="0"/>
              </a:spcAft>
              <a:defRPr sz="3000" kern="1200" cap="small">
                <a:solidFill>
                  <a:schemeClr val="tx2"/>
                </a:solidFill>
                <a:latin typeface="+mj-lt"/>
                <a:ea typeface="+mj-ea"/>
                <a:cs typeface="+mj-cs"/>
              </a:defRPr>
            </a:lvl1pPr>
            <a:lvl2pPr algn="l" rtl="0" eaLnBrk="0" fontAlgn="base" hangingPunct="0">
              <a:spcBef>
                <a:spcPct val="0"/>
              </a:spcBef>
              <a:spcAft>
                <a:spcPct val="0"/>
              </a:spcAft>
              <a:defRPr sz="3000">
                <a:solidFill>
                  <a:schemeClr val="tx2"/>
                </a:solidFill>
                <a:latin typeface="Century Schoolbook"/>
              </a:defRPr>
            </a:lvl2pPr>
            <a:lvl3pPr algn="l" rtl="0" eaLnBrk="0" fontAlgn="base" hangingPunct="0">
              <a:spcBef>
                <a:spcPct val="0"/>
              </a:spcBef>
              <a:spcAft>
                <a:spcPct val="0"/>
              </a:spcAft>
              <a:defRPr sz="3000">
                <a:solidFill>
                  <a:schemeClr val="tx2"/>
                </a:solidFill>
                <a:latin typeface="Century Schoolbook"/>
              </a:defRPr>
            </a:lvl3pPr>
            <a:lvl4pPr algn="l" rtl="0" eaLnBrk="0" fontAlgn="base" hangingPunct="0">
              <a:spcBef>
                <a:spcPct val="0"/>
              </a:spcBef>
              <a:spcAft>
                <a:spcPct val="0"/>
              </a:spcAft>
              <a:defRPr sz="3000">
                <a:solidFill>
                  <a:schemeClr val="tx2"/>
                </a:solidFill>
                <a:latin typeface="Century Schoolbook"/>
              </a:defRPr>
            </a:lvl4pPr>
            <a:lvl5pPr algn="l" rtl="0" eaLnBrk="0" fontAlgn="base" hangingPunct="0">
              <a:spcBef>
                <a:spcPct val="0"/>
              </a:spcBef>
              <a:spcAft>
                <a:spcPct val="0"/>
              </a:spcAft>
              <a:defRPr sz="3000">
                <a:solidFill>
                  <a:schemeClr val="tx2"/>
                </a:solidFill>
                <a:latin typeface="Century Schoolbook"/>
              </a:defRPr>
            </a:lvl5pPr>
            <a:lvl6pPr marL="457200" algn="l" rtl="0" fontAlgn="base">
              <a:spcBef>
                <a:spcPct val="0"/>
              </a:spcBef>
              <a:spcAft>
                <a:spcPct val="0"/>
              </a:spcAft>
              <a:defRPr sz="3000">
                <a:solidFill>
                  <a:schemeClr val="tx2"/>
                </a:solidFill>
                <a:latin typeface="Century Schoolbook"/>
              </a:defRPr>
            </a:lvl6pPr>
            <a:lvl7pPr marL="914400" algn="l" rtl="0" fontAlgn="base">
              <a:spcBef>
                <a:spcPct val="0"/>
              </a:spcBef>
              <a:spcAft>
                <a:spcPct val="0"/>
              </a:spcAft>
              <a:defRPr sz="3000">
                <a:solidFill>
                  <a:schemeClr val="tx2"/>
                </a:solidFill>
                <a:latin typeface="Century Schoolbook"/>
              </a:defRPr>
            </a:lvl7pPr>
            <a:lvl8pPr marL="1371600" algn="l" rtl="0" fontAlgn="base">
              <a:spcBef>
                <a:spcPct val="0"/>
              </a:spcBef>
              <a:spcAft>
                <a:spcPct val="0"/>
              </a:spcAft>
              <a:defRPr sz="3000">
                <a:solidFill>
                  <a:schemeClr val="tx2"/>
                </a:solidFill>
                <a:latin typeface="Century Schoolbook"/>
              </a:defRPr>
            </a:lvl8pPr>
            <a:lvl9pPr marL="1828800" algn="l" rtl="0" fontAlgn="base">
              <a:spcBef>
                <a:spcPct val="0"/>
              </a:spcBef>
              <a:spcAft>
                <a:spcPct val="0"/>
              </a:spcAft>
              <a:defRPr sz="3000">
                <a:solidFill>
                  <a:schemeClr val="tx2"/>
                </a:solidFill>
                <a:latin typeface="Century Schoolbook"/>
              </a:defRPr>
            </a:lvl9pPr>
          </a:lstStyle>
          <a:p>
            <a:pPr marL="811213" indent="-811213" algn="ctr" eaLnBrk="1" fontAlgn="auto" hangingPunct="1">
              <a:spcAft>
                <a:spcPts val="0"/>
              </a:spcAft>
              <a:defRPr/>
            </a:pPr>
            <a:r>
              <a:rPr lang="en-GB" sz="2400" b="1" dirty="0">
                <a:solidFill>
                  <a:srgbClr val="808080"/>
                </a:solidFill>
                <a:latin typeface="Arial Narrow" panose="020B0606020202030204" pitchFamily="34" charset="0"/>
                <a:ea typeface="Times New Roman" panose="02020603050405020304" pitchFamily="18" charset="0"/>
                <a:cs typeface="Times New Roman" panose="02020603050405020304" pitchFamily="18" charset="0"/>
              </a:rPr>
              <a:t>FIG 8: UK and National:  Annual Non-UK arrivals as a percentage of all arrivals 2012-2016</a:t>
            </a:r>
            <a:endParaRPr lang="en-GB" sz="2400" b="1" dirty="0">
              <a:solidFill>
                <a:srgbClr val="808080"/>
              </a:solidFill>
              <a:latin typeface="Arial Narrow" panose="020B0606020202030204" pitchFamily="34" charset="0"/>
            </a:endParaRPr>
          </a:p>
        </p:txBody>
      </p:sp>
      <p:sp>
        <p:nvSpPr>
          <p:cNvPr id="2" name="Rectangle 1"/>
          <p:cNvSpPr/>
          <p:nvPr/>
        </p:nvSpPr>
        <p:spPr>
          <a:xfrm>
            <a:off x="469900" y="6084888"/>
            <a:ext cx="7542213" cy="431800"/>
          </a:xfrm>
          <a:prstGeom prst="rect">
            <a:avLst/>
          </a:prstGeom>
        </p:spPr>
        <p:txBody>
          <a:bodyPr>
            <a:spAutoFit/>
          </a:bodyPr>
          <a:lstStyle/>
          <a:p>
            <a:pPr>
              <a:defRPr/>
            </a:pPr>
            <a:r>
              <a:rPr lang="en-GB" sz="1100" dirty="0">
                <a:latin typeface="Arial Narrow" panose="020B0606020202030204" pitchFamily="34" charset="0"/>
                <a:ea typeface="Times New Roman" panose="02020603050405020304" pitchFamily="18" charset="0"/>
              </a:rPr>
              <a:t>. </a:t>
            </a:r>
            <a:endParaRPr lang="en-GB" sz="1100" dirty="0">
              <a:latin typeface="Century Schoolbook"/>
            </a:endParaRPr>
          </a:p>
          <a:p>
            <a:pPr marL="171450" indent="-171450">
              <a:buFont typeface="Wingdings" panose="05000000000000000000" pitchFamily="2" charset="2"/>
              <a:buChar char="Ø"/>
              <a:defRPr/>
            </a:pPr>
            <a:r>
              <a:rPr lang="en-GB" altLang="en-US" sz="1100" dirty="0">
                <a:latin typeface="Arial Narrow" panose="020B0606020202030204" pitchFamily="34" charset="0"/>
                <a:ea typeface="Times New Roman" panose="02020603050405020304" pitchFamily="18" charset="0"/>
              </a:rPr>
              <a:t>Due to changes in the data collection, it is no longer possible to provide UK/non UK figures for Scotland or figures relating to arrivals for Wales</a:t>
            </a:r>
            <a:endParaRPr lang="en-GB" sz="1100" dirty="0">
              <a:latin typeface="Arial Narrow" panose="020B0606020202030204" pitchFamily="34" charset="0"/>
              <a:ea typeface="Times New Roman" panose="02020603050405020304"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46250" y="179388"/>
            <a:ext cx="6399213" cy="476250"/>
          </a:xfrm>
        </p:spPr>
        <p:txBody>
          <a:bodyPr>
            <a:normAutofit fontScale="90000"/>
          </a:bodyPr>
          <a:lstStyle/>
          <a:p>
            <a:pPr eaLnBrk="1" fontAlgn="auto" hangingPunct="1">
              <a:spcAft>
                <a:spcPts val="0"/>
              </a:spcAft>
              <a:defRPr/>
            </a:pPr>
            <a:r>
              <a:rPr lang="en-GB" sz="1800" b="1" dirty="0">
                <a:solidFill>
                  <a:srgbClr val="808080"/>
                </a:solidFill>
              </a:rPr>
              <a:t>UK ANNUAL OCCUPANCY BY TYPE OF ESTABLISHMENT</a:t>
            </a:r>
            <a:endParaRPr lang="en-GB" sz="1600" dirty="0">
              <a:solidFill>
                <a:schemeClr val="tx1"/>
              </a:solidFill>
            </a:endParaRPr>
          </a:p>
        </p:txBody>
      </p:sp>
      <p:graphicFrame>
        <p:nvGraphicFramePr>
          <p:cNvPr id="3" name="Object 9"/>
          <p:cNvGraphicFramePr>
            <a:graphicFrameLocks noGrp="1" noChangeAspect="1"/>
          </p:cNvGraphicFramePr>
          <p:nvPr>
            <p:ph sz="quarter" idx="1"/>
            <p:extLst>
              <p:ext uri="{D42A27DB-BD31-4B8C-83A1-F6EECF244321}">
                <p14:modId xmlns:p14="http://schemas.microsoft.com/office/powerpoint/2010/main" val="3481438044"/>
              </p:ext>
            </p:extLst>
          </p:nvPr>
        </p:nvGraphicFramePr>
        <p:xfrm>
          <a:off x="161925" y="1547813"/>
          <a:ext cx="4616450" cy="465455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 name="Object 10"/>
          <p:cNvGraphicFramePr>
            <a:graphicFrameLocks noGrp="1" noChangeAspect="1"/>
          </p:cNvGraphicFramePr>
          <p:nvPr>
            <p:ph sz="quarter" idx="2"/>
            <p:extLst>
              <p:ext uri="{D42A27DB-BD31-4B8C-83A1-F6EECF244321}">
                <p14:modId xmlns:p14="http://schemas.microsoft.com/office/powerpoint/2010/main" val="185604426"/>
              </p:ext>
            </p:extLst>
          </p:nvPr>
        </p:nvGraphicFramePr>
        <p:xfrm>
          <a:off x="4376711" y="1547813"/>
          <a:ext cx="4955382" cy="4824536"/>
        </p:xfrm>
        <a:graphic>
          <a:graphicData uri="http://schemas.openxmlformats.org/drawingml/2006/chart">
            <c:chart xmlns:c="http://schemas.openxmlformats.org/drawingml/2006/chart" xmlns:r="http://schemas.openxmlformats.org/officeDocument/2006/relationships" r:id="rId3"/>
          </a:graphicData>
        </a:graphic>
      </p:graphicFrame>
      <p:sp>
        <p:nvSpPr>
          <p:cNvPr id="8" name="Rectangle 7"/>
          <p:cNvSpPr/>
          <p:nvPr/>
        </p:nvSpPr>
        <p:spPr>
          <a:xfrm>
            <a:off x="209550" y="828675"/>
            <a:ext cx="4103688" cy="461963"/>
          </a:xfrm>
          <a:prstGeom prst="rect">
            <a:avLst/>
          </a:prstGeom>
        </p:spPr>
        <p:txBody>
          <a:bodyPr>
            <a:spAutoFit/>
          </a:bodyPr>
          <a:lstStyle/>
          <a:p>
            <a:pPr algn="just" eaLnBrk="1" fontAlgn="auto" hangingPunct="1">
              <a:spcBef>
                <a:spcPts val="0"/>
              </a:spcBef>
              <a:spcAft>
                <a:spcPts val="1200"/>
              </a:spcAft>
              <a:tabLst>
                <a:tab pos="530225" algn="l"/>
              </a:tabLst>
              <a:defRPr/>
            </a:pPr>
            <a:r>
              <a:rPr lang="en-GB" sz="1200" dirty="0">
                <a:latin typeface="+mj-lt"/>
                <a:ea typeface="Times New Roman" panose="02020603050405020304" pitchFamily="18" charset="0"/>
                <a:cs typeface="Times New Roman" panose="02020603050405020304" pitchFamily="18" charset="0"/>
              </a:rPr>
              <a:t>Fig. 9: 	UK: Annual Bedroom Occupancy 2012 - 2016 	by 	Type of Establishment</a:t>
            </a:r>
          </a:p>
        </p:txBody>
      </p:sp>
      <p:sp>
        <p:nvSpPr>
          <p:cNvPr id="9" name="Rectangle 8"/>
          <p:cNvSpPr/>
          <p:nvPr/>
        </p:nvSpPr>
        <p:spPr>
          <a:xfrm>
            <a:off x="4627563" y="808038"/>
            <a:ext cx="4392612" cy="461962"/>
          </a:xfrm>
          <a:prstGeom prst="rect">
            <a:avLst/>
          </a:prstGeom>
        </p:spPr>
        <p:txBody>
          <a:bodyPr>
            <a:spAutoFit/>
          </a:bodyPr>
          <a:lstStyle/>
          <a:p>
            <a:pPr algn="just" eaLnBrk="1" fontAlgn="auto" hangingPunct="1">
              <a:spcBef>
                <a:spcPts val="0"/>
              </a:spcBef>
              <a:spcAft>
                <a:spcPts val="0"/>
              </a:spcAft>
              <a:tabLst>
                <a:tab pos="633413" algn="l"/>
              </a:tabLst>
              <a:defRPr/>
            </a:pPr>
            <a:r>
              <a:rPr lang="en-GB" sz="1200" dirty="0">
                <a:latin typeface="+mj-lt"/>
                <a:ea typeface="Times New Roman" panose="02020603050405020304" pitchFamily="18" charset="0"/>
                <a:cs typeface="Times New Roman" panose="02020603050405020304" pitchFamily="18" charset="0"/>
              </a:rPr>
              <a:t>Fig. 10: UK: Annual Bedspace Occupancy 2012 - 2016    		   by Type of Establishment</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1"/>
          <p:cNvGraphicFramePr>
            <a:graphicFrameLocks noGrp="1" noChangeAspect="1"/>
          </p:cNvGraphicFramePr>
          <p:nvPr>
            <p:ph sz="quarter" idx="1"/>
            <p:extLst>
              <p:ext uri="{D42A27DB-BD31-4B8C-83A1-F6EECF244321}">
                <p14:modId xmlns:p14="http://schemas.microsoft.com/office/powerpoint/2010/main" val="1990003483"/>
              </p:ext>
            </p:extLst>
          </p:nvPr>
        </p:nvGraphicFramePr>
        <p:xfrm>
          <a:off x="0" y="1335088"/>
          <a:ext cx="4541838" cy="496093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Object 12"/>
          <p:cNvGraphicFramePr>
            <a:graphicFrameLocks noGrp="1" noChangeAspect="1"/>
          </p:cNvGraphicFramePr>
          <p:nvPr>
            <p:ph sz="quarter" idx="2"/>
            <p:extLst>
              <p:ext uri="{D42A27DB-BD31-4B8C-83A1-F6EECF244321}">
                <p14:modId xmlns:p14="http://schemas.microsoft.com/office/powerpoint/2010/main" val="3609514819"/>
              </p:ext>
            </p:extLst>
          </p:nvPr>
        </p:nvGraphicFramePr>
        <p:xfrm>
          <a:off x="4441825" y="1044575"/>
          <a:ext cx="4379913" cy="5256213"/>
        </p:xfrm>
        <a:graphic>
          <a:graphicData uri="http://schemas.openxmlformats.org/drawingml/2006/chart">
            <c:chart xmlns:c="http://schemas.openxmlformats.org/drawingml/2006/chart" xmlns:r="http://schemas.openxmlformats.org/officeDocument/2006/relationships" r:id="rId3"/>
          </a:graphicData>
        </a:graphic>
      </p:graphicFrame>
      <p:sp>
        <p:nvSpPr>
          <p:cNvPr id="32772" name="Rectangle 23"/>
          <p:cNvSpPr>
            <a:spLocks noChangeArrowheads="1"/>
          </p:cNvSpPr>
          <p:nvPr/>
        </p:nvSpPr>
        <p:spPr bwMode="auto">
          <a:xfrm>
            <a:off x="333375" y="647700"/>
            <a:ext cx="410368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Schoolbook"/>
              </a:defRPr>
            </a:lvl1pPr>
            <a:lvl2pPr marL="742950" indent="-285750">
              <a:defRPr>
                <a:solidFill>
                  <a:schemeClr val="tx1"/>
                </a:solidFill>
                <a:latin typeface="Century Schoolbook"/>
              </a:defRPr>
            </a:lvl2pPr>
            <a:lvl3pPr marL="1143000" indent="-228600">
              <a:defRPr>
                <a:solidFill>
                  <a:schemeClr val="tx1"/>
                </a:solidFill>
                <a:latin typeface="Century Schoolbook"/>
              </a:defRPr>
            </a:lvl3pPr>
            <a:lvl4pPr marL="1600200" indent="-228600">
              <a:defRPr>
                <a:solidFill>
                  <a:schemeClr val="tx1"/>
                </a:solidFill>
                <a:latin typeface="Century Schoolbook"/>
              </a:defRPr>
            </a:lvl4pPr>
            <a:lvl5pPr marL="2057400" indent="-228600">
              <a:defRPr>
                <a:solidFill>
                  <a:schemeClr val="tx1"/>
                </a:solidFill>
                <a:latin typeface="Century Schoolbook"/>
              </a:defRPr>
            </a:lvl5pPr>
            <a:lvl6pPr marL="2514600" indent="-228600" eaLnBrk="0" fontAlgn="base" hangingPunct="0">
              <a:spcBef>
                <a:spcPct val="0"/>
              </a:spcBef>
              <a:spcAft>
                <a:spcPct val="0"/>
              </a:spcAft>
              <a:defRPr>
                <a:solidFill>
                  <a:schemeClr val="tx1"/>
                </a:solidFill>
                <a:latin typeface="Century Schoolbook"/>
              </a:defRPr>
            </a:lvl6pPr>
            <a:lvl7pPr marL="2971800" indent="-228600" eaLnBrk="0" fontAlgn="base" hangingPunct="0">
              <a:spcBef>
                <a:spcPct val="0"/>
              </a:spcBef>
              <a:spcAft>
                <a:spcPct val="0"/>
              </a:spcAft>
              <a:defRPr>
                <a:solidFill>
                  <a:schemeClr val="tx1"/>
                </a:solidFill>
                <a:latin typeface="Century Schoolbook"/>
              </a:defRPr>
            </a:lvl7pPr>
            <a:lvl8pPr marL="3429000" indent="-228600" eaLnBrk="0" fontAlgn="base" hangingPunct="0">
              <a:spcBef>
                <a:spcPct val="0"/>
              </a:spcBef>
              <a:spcAft>
                <a:spcPct val="0"/>
              </a:spcAft>
              <a:defRPr>
                <a:solidFill>
                  <a:schemeClr val="tx1"/>
                </a:solidFill>
                <a:latin typeface="Century Schoolbook"/>
              </a:defRPr>
            </a:lvl8pPr>
            <a:lvl9pPr marL="3886200" indent="-228600" eaLnBrk="0" fontAlgn="base" hangingPunct="0">
              <a:spcBef>
                <a:spcPct val="0"/>
              </a:spcBef>
              <a:spcAft>
                <a:spcPct val="0"/>
              </a:spcAft>
              <a:defRPr>
                <a:solidFill>
                  <a:schemeClr val="tx1"/>
                </a:solidFill>
                <a:latin typeface="Century Schoolbook"/>
              </a:defRPr>
            </a:lvl9pPr>
          </a:lstStyle>
          <a:p>
            <a:pPr marL="530225" indent="-530225" eaLnBrk="1" hangingPunct="1">
              <a:lnSpc>
                <a:spcPct val="150000"/>
              </a:lnSpc>
              <a:spcAft>
                <a:spcPts val="1200"/>
              </a:spcAft>
              <a:defRPr/>
            </a:pPr>
            <a:r>
              <a:rPr lang="en-GB" altLang="en-US" sz="1200" dirty="0">
                <a:latin typeface="+mn-lt"/>
                <a:cs typeface="Times New Roman" pitchFamily="18" charset="0"/>
              </a:rPr>
              <a:t>Fig. 11: National: Annual Bedroom Occupancy 2015 and 2016 by Type of Establishment</a:t>
            </a:r>
          </a:p>
        </p:txBody>
      </p:sp>
      <p:sp>
        <p:nvSpPr>
          <p:cNvPr id="32774" name="Rectangle 25"/>
          <p:cNvSpPr>
            <a:spLocks noChangeArrowheads="1"/>
          </p:cNvSpPr>
          <p:nvPr/>
        </p:nvSpPr>
        <p:spPr bwMode="auto">
          <a:xfrm>
            <a:off x="4843463" y="720725"/>
            <a:ext cx="42481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Schoolbook"/>
              </a:defRPr>
            </a:lvl1pPr>
            <a:lvl2pPr marL="742950" indent="-285750">
              <a:defRPr>
                <a:solidFill>
                  <a:schemeClr val="tx1"/>
                </a:solidFill>
                <a:latin typeface="Century Schoolbook"/>
              </a:defRPr>
            </a:lvl2pPr>
            <a:lvl3pPr marL="1143000" indent="-228600">
              <a:defRPr>
                <a:solidFill>
                  <a:schemeClr val="tx1"/>
                </a:solidFill>
                <a:latin typeface="Century Schoolbook"/>
              </a:defRPr>
            </a:lvl3pPr>
            <a:lvl4pPr marL="1600200" indent="-228600">
              <a:defRPr>
                <a:solidFill>
                  <a:schemeClr val="tx1"/>
                </a:solidFill>
                <a:latin typeface="Century Schoolbook"/>
              </a:defRPr>
            </a:lvl4pPr>
            <a:lvl5pPr marL="2057400" indent="-228600">
              <a:defRPr>
                <a:solidFill>
                  <a:schemeClr val="tx1"/>
                </a:solidFill>
                <a:latin typeface="Century Schoolbook"/>
              </a:defRPr>
            </a:lvl5pPr>
            <a:lvl6pPr marL="2514600" indent="-228600" eaLnBrk="0" fontAlgn="base" hangingPunct="0">
              <a:spcBef>
                <a:spcPct val="0"/>
              </a:spcBef>
              <a:spcAft>
                <a:spcPct val="0"/>
              </a:spcAft>
              <a:defRPr>
                <a:solidFill>
                  <a:schemeClr val="tx1"/>
                </a:solidFill>
                <a:latin typeface="Century Schoolbook"/>
              </a:defRPr>
            </a:lvl6pPr>
            <a:lvl7pPr marL="2971800" indent="-228600" eaLnBrk="0" fontAlgn="base" hangingPunct="0">
              <a:spcBef>
                <a:spcPct val="0"/>
              </a:spcBef>
              <a:spcAft>
                <a:spcPct val="0"/>
              </a:spcAft>
              <a:defRPr>
                <a:solidFill>
                  <a:schemeClr val="tx1"/>
                </a:solidFill>
                <a:latin typeface="Century Schoolbook"/>
              </a:defRPr>
            </a:lvl7pPr>
            <a:lvl8pPr marL="3429000" indent="-228600" eaLnBrk="0" fontAlgn="base" hangingPunct="0">
              <a:spcBef>
                <a:spcPct val="0"/>
              </a:spcBef>
              <a:spcAft>
                <a:spcPct val="0"/>
              </a:spcAft>
              <a:defRPr>
                <a:solidFill>
                  <a:schemeClr val="tx1"/>
                </a:solidFill>
                <a:latin typeface="Century Schoolbook"/>
              </a:defRPr>
            </a:lvl8pPr>
            <a:lvl9pPr marL="3886200" indent="-228600" eaLnBrk="0" fontAlgn="base" hangingPunct="0">
              <a:spcBef>
                <a:spcPct val="0"/>
              </a:spcBef>
              <a:spcAft>
                <a:spcPct val="0"/>
              </a:spcAft>
              <a:defRPr>
                <a:solidFill>
                  <a:schemeClr val="tx1"/>
                </a:solidFill>
                <a:latin typeface="Century Schoolbook"/>
              </a:defRPr>
            </a:lvl9pPr>
          </a:lstStyle>
          <a:p>
            <a:pPr marL="530225" indent="-530225" eaLnBrk="1" hangingPunct="1">
              <a:lnSpc>
                <a:spcPct val="150000"/>
              </a:lnSpc>
              <a:spcAft>
                <a:spcPts val="1200"/>
              </a:spcAft>
              <a:defRPr/>
            </a:pPr>
            <a:r>
              <a:rPr lang="en-GB" altLang="en-US" sz="1200" dirty="0">
                <a:latin typeface="+mn-lt"/>
                <a:cs typeface="Times New Roman" pitchFamily="18" charset="0"/>
              </a:rPr>
              <a:t>Fig. 12: National: Annual Bedspace  Occupancy 2015 and 2016 by Type of Establishment</a:t>
            </a:r>
          </a:p>
        </p:txBody>
      </p:sp>
      <p:sp>
        <p:nvSpPr>
          <p:cNvPr id="6" name="Title 1"/>
          <p:cNvSpPr>
            <a:spLocks noGrp="1"/>
          </p:cNvSpPr>
          <p:nvPr>
            <p:ph type="title"/>
          </p:nvPr>
        </p:nvSpPr>
        <p:spPr>
          <a:xfrm>
            <a:off x="1462088" y="63500"/>
            <a:ext cx="6686550" cy="549275"/>
          </a:xfrm>
        </p:spPr>
        <p:txBody>
          <a:bodyPr>
            <a:normAutofit fontScale="90000"/>
          </a:bodyPr>
          <a:lstStyle/>
          <a:p>
            <a:pPr eaLnBrk="1" fontAlgn="auto" hangingPunct="1">
              <a:spcAft>
                <a:spcPts val="0"/>
              </a:spcAft>
              <a:defRPr/>
            </a:pPr>
            <a:r>
              <a:rPr lang="en-GB" sz="1800" b="1" dirty="0">
                <a:solidFill>
                  <a:srgbClr val="808080"/>
                </a:solidFill>
                <a:ea typeface="Times New Roman" panose="02020603050405020304" pitchFamily="18" charset="0"/>
                <a:cs typeface="Times New Roman" panose="02020603050405020304" pitchFamily="18" charset="0"/>
              </a:rPr>
              <a:t>NATIONAL OCCUPANCY BY TYPE OF ESTABLISHMENT</a:t>
            </a:r>
            <a:endParaRPr lang="en-GB" sz="1800" dirty="0">
              <a:solidFill>
                <a:srgbClr val="808080"/>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60500" y="117475"/>
            <a:ext cx="6686550" cy="549275"/>
          </a:xfrm>
        </p:spPr>
        <p:txBody>
          <a:bodyPr>
            <a:normAutofit fontScale="90000"/>
          </a:bodyPr>
          <a:lstStyle/>
          <a:p>
            <a:pPr eaLnBrk="1" fontAlgn="auto" hangingPunct="1">
              <a:spcAft>
                <a:spcPts val="0"/>
              </a:spcAft>
              <a:defRPr/>
            </a:pPr>
            <a:r>
              <a:rPr lang="en-GB" sz="1800" b="1" dirty="0">
                <a:solidFill>
                  <a:srgbClr val="808080"/>
                </a:solidFill>
                <a:ea typeface="Times New Roman" panose="02020603050405020304" pitchFamily="18" charset="0"/>
                <a:cs typeface="Times New Roman" panose="02020603050405020304" pitchFamily="18" charset="0"/>
              </a:rPr>
              <a:t>UK OCCUPANCY BY LOCATION OF ESTABLISHMENT</a:t>
            </a:r>
            <a:endParaRPr lang="en-GB" sz="1800" dirty="0">
              <a:solidFill>
                <a:srgbClr val="808080"/>
              </a:solidFill>
            </a:endParaRPr>
          </a:p>
        </p:txBody>
      </p:sp>
      <p:graphicFrame>
        <p:nvGraphicFramePr>
          <p:cNvPr id="3" name="Object 13"/>
          <p:cNvGraphicFramePr>
            <a:graphicFrameLocks noGrp="1" noChangeAspect="1"/>
          </p:cNvGraphicFramePr>
          <p:nvPr>
            <p:ph sz="quarter" idx="1"/>
            <p:extLst>
              <p:ext uri="{D42A27DB-BD31-4B8C-83A1-F6EECF244321}">
                <p14:modId xmlns:p14="http://schemas.microsoft.com/office/powerpoint/2010/main" val="2695593120"/>
              </p:ext>
            </p:extLst>
          </p:nvPr>
        </p:nvGraphicFramePr>
        <p:xfrm>
          <a:off x="234504" y="1303111"/>
          <a:ext cx="3934968" cy="479219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 name="Object 14"/>
          <p:cNvGraphicFramePr>
            <a:graphicFrameLocks noGrp="1" noChangeAspect="1"/>
          </p:cNvGraphicFramePr>
          <p:nvPr>
            <p:ph sz="quarter" idx="2"/>
            <p:extLst>
              <p:ext uri="{D42A27DB-BD31-4B8C-83A1-F6EECF244321}">
                <p14:modId xmlns:p14="http://schemas.microsoft.com/office/powerpoint/2010/main" val="1079671971"/>
              </p:ext>
            </p:extLst>
          </p:nvPr>
        </p:nvGraphicFramePr>
        <p:xfrm>
          <a:off x="4169472" y="1248060"/>
          <a:ext cx="4392290" cy="4945062"/>
        </p:xfrm>
        <a:graphic>
          <a:graphicData uri="http://schemas.openxmlformats.org/drawingml/2006/chart">
            <c:chart xmlns:c="http://schemas.openxmlformats.org/drawingml/2006/chart" xmlns:r="http://schemas.openxmlformats.org/officeDocument/2006/relationships" r:id="rId3"/>
          </a:graphicData>
        </a:graphic>
      </p:graphicFrame>
      <p:sp>
        <p:nvSpPr>
          <p:cNvPr id="6" name="Rectangle 5"/>
          <p:cNvSpPr/>
          <p:nvPr/>
        </p:nvSpPr>
        <p:spPr>
          <a:xfrm>
            <a:off x="306388" y="728663"/>
            <a:ext cx="4105275" cy="492443"/>
          </a:xfrm>
          <a:prstGeom prst="rect">
            <a:avLst/>
          </a:prstGeom>
        </p:spPr>
        <p:txBody>
          <a:bodyPr>
            <a:spAutoFit/>
          </a:bodyPr>
          <a:lstStyle/>
          <a:p>
            <a:pPr marL="629920" indent="-629920" eaLnBrk="1" fontAlgn="auto" hangingPunct="1">
              <a:spcBef>
                <a:spcPts val="0"/>
              </a:spcBef>
              <a:spcAft>
                <a:spcPts val="0"/>
              </a:spcAft>
              <a:tabLst>
                <a:tab pos="-90170" algn="l"/>
                <a:tab pos="630555" algn="l"/>
              </a:tabLst>
              <a:defRPr/>
            </a:pPr>
            <a:r>
              <a:rPr lang="en-GB" sz="1400" dirty="0">
                <a:latin typeface="+mj-lt"/>
                <a:ea typeface="Times New Roman" panose="02020603050405020304" pitchFamily="18" charset="0"/>
                <a:cs typeface="Times New Roman" panose="02020603050405020304" pitchFamily="18" charset="0"/>
              </a:rPr>
              <a:t>Fig. 13:		</a:t>
            </a:r>
            <a:r>
              <a:rPr lang="en-GB" sz="1200" dirty="0">
                <a:latin typeface="+mj-lt"/>
                <a:ea typeface="Times New Roman" panose="02020603050405020304" pitchFamily="18" charset="0"/>
                <a:cs typeface="Times New Roman" panose="02020603050405020304" pitchFamily="18" charset="0"/>
              </a:rPr>
              <a:t>UK: Annual Bedroom Occupancy 2012 - 2016 </a:t>
            </a:r>
          </a:p>
          <a:p>
            <a:pPr marL="629920" indent="-629920" eaLnBrk="1" fontAlgn="auto" hangingPunct="1">
              <a:spcBef>
                <a:spcPts val="0"/>
              </a:spcBef>
              <a:spcAft>
                <a:spcPts val="0"/>
              </a:spcAft>
              <a:tabLst>
                <a:tab pos="-90170" algn="l"/>
                <a:tab pos="630555" algn="l"/>
              </a:tabLst>
              <a:defRPr/>
            </a:pPr>
            <a:r>
              <a:rPr lang="en-GB" sz="1200" dirty="0">
                <a:latin typeface="+mj-lt"/>
                <a:ea typeface="Times New Roman" panose="02020603050405020304" pitchFamily="18" charset="0"/>
                <a:cs typeface="Times New Roman" panose="02020603050405020304" pitchFamily="18" charset="0"/>
              </a:rPr>
              <a:t>               by Location of Establishment</a:t>
            </a:r>
          </a:p>
        </p:txBody>
      </p:sp>
      <p:sp>
        <p:nvSpPr>
          <p:cNvPr id="7" name="Rectangle 6"/>
          <p:cNvSpPr/>
          <p:nvPr/>
        </p:nvSpPr>
        <p:spPr>
          <a:xfrm>
            <a:off x="4411663" y="728663"/>
            <a:ext cx="4319587" cy="461665"/>
          </a:xfrm>
          <a:prstGeom prst="rect">
            <a:avLst/>
          </a:prstGeom>
        </p:spPr>
        <p:txBody>
          <a:bodyPr>
            <a:spAutoFit/>
          </a:bodyPr>
          <a:lstStyle/>
          <a:p>
            <a:pPr marL="629920" indent="-629920" eaLnBrk="1" fontAlgn="auto" hangingPunct="1">
              <a:spcBef>
                <a:spcPts val="0"/>
              </a:spcBef>
              <a:spcAft>
                <a:spcPts val="0"/>
              </a:spcAft>
              <a:tabLst>
                <a:tab pos="630555" algn="l"/>
              </a:tabLst>
              <a:defRPr/>
            </a:pPr>
            <a:r>
              <a:rPr lang="en-GB" sz="1200" dirty="0">
                <a:latin typeface="+mj-lt"/>
                <a:ea typeface="Times New Roman" panose="02020603050405020304" pitchFamily="18" charset="0"/>
                <a:cs typeface="Times New Roman" panose="02020603050405020304" pitchFamily="18" charset="0"/>
              </a:rPr>
              <a:t>Fig. 14:	UK: Annual Bedspace Occupancy 2012 - 2016 </a:t>
            </a:r>
          </a:p>
          <a:p>
            <a:pPr marL="629920" indent="-629920" eaLnBrk="1" fontAlgn="auto" hangingPunct="1">
              <a:spcBef>
                <a:spcPts val="0"/>
              </a:spcBef>
              <a:spcAft>
                <a:spcPts val="0"/>
              </a:spcAft>
              <a:tabLst>
                <a:tab pos="630555" algn="l"/>
              </a:tabLst>
              <a:defRPr/>
            </a:pPr>
            <a:r>
              <a:rPr lang="en-GB" sz="1200" dirty="0">
                <a:latin typeface="+mj-lt"/>
                <a:ea typeface="Times New Roman" panose="02020603050405020304" pitchFamily="18" charset="0"/>
                <a:cs typeface="Times New Roman" panose="02020603050405020304" pitchFamily="18" charset="0"/>
              </a:rPr>
              <a:t>               by Location of Establishment</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06613" y="1544638"/>
            <a:ext cx="6343650" cy="2090737"/>
          </a:xfrm>
        </p:spPr>
        <p:txBody>
          <a:bodyPr/>
          <a:lstStyle/>
          <a:p>
            <a:pPr>
              <a:defRPr/>
            </a:pPr>
            <a:r>
              <a:rPr lang="en-GB" dirty="0"/>
              <a:t>Background and methodology</a:t>
            </a:r>
          </a:p>
        </p:txBody>
      </p:sp>
      <p:sp>
        <p:nvSpPr>
          <p:cNvPr id="4" name="Footer Placeholder 3"/>
          <p:cNvSpPr>
            <a:spLocks noGrp="1"/>
          </p:cNvSpPr>
          <p:nvPr>
            <p:ph type="ftr" sz="quarter" idx="11"/>
          </p:nvPr>
        </p:nvSpPr>
        <p:spPr/>
        <p:txBody>
          <a:bodyPr/>
          <a:lstStyle/>
          <a:p>
            <a:pPr>
              <a:defRPr/>
            </a:pPr>
            <a:endParaRPr lang="en-GB"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1"/>
          <p:cNvSpPr>
            <a:spLocks noChangeArrowheads="1"/>
          </p:cNvSpPr>
          <p:nvPr/>
        </p:nvSpPr>
        <p:spPr bwMode="auto">
          <a:xfrm>
            <a:off x="406400" y="-47625"/>
            <a:ext cx="8324850" cy="706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Century Schoolbook" pitchFamily="18" charset="0"/>
              </a:defRPr>
            </a:lvl1pPr>
            <a:lvl2pPr marL="742950" indent="-285750">
              <a:defRPr>
                <a:solidFill>
                  <a:schemeClr val="tx1"/>
                </a:solidFill>
                <a:latin typeface="Century Schoolbook" pitchFamily="18" charset="0"/>
              </a:defRPr>
            </a:lvl2pPr>
            <a:lvl3pPr marL="1143000" indent="-228600">
              <a:defRPr>
                <a:solidFill>
                  <a:schemeClr val="tx1"/>
                </a:solidFill>
                <a:latin typeface="Century Schoolbook" pitchFamily="18" charset="0"/>
              </a:defRPr>
            </a:lvl3pPr>
            <a:lvl4pPr marL="1600200" indent="-228600">
              <a:defRPr>
                <a:solidFill>
                  <a:schemeClr val="tx1"/>
                </a:solidFill>
                <a:latin typeface="Century Schoolbook" pitchFamily="18" charset="0"/>
              </a:defRPr>
            </a:lvl4pPr>
            <a:lvl5pPr marL="2057400" indent="-228600">
              <a:defRPr>
                <a:solidFill>
                  <a:schemeClr val="tx1"/>
                </a:solidFill>
                <a:latin typeface="Century Schoolbook" pitchFamily="18" charset="0"/>
              </a:defRPr>
            </a:lvl5pPr>
            <a:lvl6pPr marL="2514600" indent="-228600" eaLnBrk="0" fontAlgn="base" hangingPunct="0">
              <a:spcBef>
                <a:spcPct val="0"/>
              </a:spcBef>
              <a:spcAft>
                <a:spcPct val="0"/>
              </a:spcAft>
              <a:defRPr>
                <a:solidFill>
                  <a:schemeClr val="tx1"/>
                </a:solidFill>
                <a:latin typeface="Century Schoolbook" pitchFamily="18" charset="0"/>
              </a:defRPr>
            </a:lvl6pPr>
            <a:lvl7pPr marL="2971800" indent="-228600" eaLnBrk="0" fontAlgn="base" hangingPunct="0">
              <a:spcBef>
                <a:spcPct val="0"/>
              </a:spcBef>
              <a:spcAft>
                <a:spcPct val="0"/>
              </a:spcAft>
              <a:defRPr>
                <a:solidFill>
                  <a:schemeClr val="tx1"/>
                </a:solidFill>
                <a:latin typeface="Century Schoolbook" pitchFamily="18" charset="0"/>
              </a:defRPr>
            </a:lvl7pPr>
            <a:lvl8pPr marL="3429000" indent="-228600" eaLnBrk="0" fontAlgn="base" hangingPunct="0">
              <a:spcBef>
                <a:spcPct val="0"/>
              </a:spcBef>
              <a:spcAft>
                <a:spcPct val="0"/>
              </a:spcAft>
              <a:defRPr>
                <a:solidFill>
                  <a:schemeClr val="tx1"/>
                </a:solidFill>
                <a:latin typeface="Century Schoolbook" pitchFamily="18" charset="0"/>
              </a:defRPr>
            </a:lvl8pPr>
            <a:lvl9pPr marL="3886200" indent="-228600" eaLnBrk="0" fontAlgn="base" hangingPunct="0">
              <a:spcBef>
                <a:spcPct val="0"/>
              </a:spcBef>
              <a:spcAft>
                <a:spcPct val="0"/>
              </a:spcAft>
              <a:defRPr>
                <a:solidFill>
                  <a:schemeClr val="tx1"/>
                </a:solidFill>
                <a:latin typeface="Century Schoolbook" pitchFamily="18" charset="0"/>
              </a:defRPr>
            </a:lvl9pPr>
          </a:lstStyle>
          <a:p>
            <a:pPr algn="ctr" eaLnBrk="1" hangingPunct="1"/>
            <a:br>
              <a:rPr lang="en-GB" altLang="en-US" sz="1600" b="1" dirty="0">
                <a:solidFill>
                  <a:srgbClr val="808080"/>
                </a:solidFill>
              </a:rPr>
            </a:br>
            <a:r>
              <a:rPr lang="en-GB" altLang="en-US" sz="1600" b="1" dirty="0">
                <a:solidFill>
                  <a:srgbClr val="808080"/>
                </a:solidFill>
              </a:rPr>
              <a:t>BACKGROUND TO THE SURVEY</a:t>
            </a:r>
            <a:endParaRPr lang="en-GB" altLang="en-US" sz="1600" dirty="0">
              <a:solidFill>
                <a:schemeClr val="tx2"/>
              </a:solidFill>
            </a:endParaRPr>
          </a:p>
          <a:p>
            <a:pPr algn="just"/>
            <a:br>
              <a:rPr lang="en-GB" altLang="en-US" sz="1400" dirty="0">
                <a:cs typeface="Times New Roman" panose="02020603050405020304" pitchFamily="18" charset="0"/>
              </a:rPr>
            </a:br>
            <a:r>
              <a:rPr lang="en-GB" altLang="en-US" sz="1400" dirty="0">
                <a:cs typeface="Times New Roman" panose="02020603050405020304" pitchFamily="18" charset="0"/>
              </a:rPr>
              <a:t>As part of the EU Directive on Tourism Statistics adopted in January 1995, the UK is required to submit monthly occupancy rates for hotels and similar establishments (i.e. serviced accommodation) to Eurostat, the statistical office of the European Community.  The responsibility for providing this data lies with the National Tourist Boards for England, Scotland and Northern Ireland and with Visit Wales (part of the Welsh Assembly Government), each of whom is responsible for the implementation of an occupancy survey in their area, carried out according to a common specification and standard, thus ensuring the production of comparable occupancy data for the whole of the UK. </a:t>
            </a:r>
          </a:p>
          <a:p>
            <a:pPr algn="just"/>
            <a:endParaRPr lang="en-GB" altLang="en-US" sz="1400" dirty="0"/>
          </a:p>
          <a:p>
            <a:pPr algn="just"/>
            <a:r>
              <a:rPr lang="en-GB" altLang="en-US" sz="1400" dirty="0">
                <a:cs typeface="Times New Roman" panose="02020603050405020304" pitchFamily="18" charset="0"/>
              </a:rPr>
              <a:t>The types of accommodation included in the survey are defined as </a:t>
            </a:r>
            <a:r>
              <a:rPr lang="en-GB" altLang="en-US" sz="1400" i="1" dirty="0">
                <a:cs typeface="Times New Roman" panose="02020603050405020304" pitchFamily="18" charset="0"/>
              </a:rPr>
              <a:t>tourist accommodation which is arranged in rooms and where bed-making and cleaning services are provided.</a:t>
            </a:r>
            <a:r>
              <a:rPr lang="en-GB" altLang="en-US" sz="1400" dirty="0">
                <a:cs typeface="Times New Roman" panose="02020603050405020304" pitchFamily="18" charset="0"/>
              </a:rPr>
              <a:t>  This includes:</a:t>
            </a:r>
            <a:endParaRPr lang="en-GB" altLang="en-US" sz="1400" dirty="0"/>
          </a:p>
          <a:p>
            <a:pPr algn="just"/>
            <a:r>
              <a:rPr lang="en-GB" altLang="en-US" sz="1400" dirty="0">
                <a:cs typeface="Times New Roman" panose="02020603050405020304" pitchFamily="18" charset="0"/>
              </a:rPr>
              <a:t>	</a:t>
            </a:r>
          </a:p>
          <a:p>
            <a:pPr algn="just"/>
            <a:r>
              <a:rPr lang="en-GB" altLang="en-US" sz="1400" i="1" dirty="0">
                <a:cs typeface="Times New Roman" panose="02020603050405020304" pitchFamily="18" charset="0"/>
              </a:rPr>
              <a:t>Hotels, motels, inns, guest houses, farm guest houses, bed and breakfast establishments</a:t>
            </a:r>
            <a:endParaRPr lang="en-GB" altLang="en-US" sz="1400" i="1" dirty="0"/>
          </a:p>
          <a:p>
            <a:pPr algn="just"/>
            <a:endParaRPr lang="en-GB" altLang="en-US" sz="1400" dirty="0">
              <a:cs typeface="Times New Roman" panose="02020603050405020304" pitchFamily="18" charset="0"/>
            </a:endParaRPr>
          </a:p>
          <a:p>
            <a:pPr algn="just"/>
            <a:r>
              <a:rPr lang="en-GB" altLang="en-US" sz="1400" dirty="0">
                <a:cs typeface="Times New Roman" panose="02020603050405020304" pitchFamily="18" charset="0"/>
              </a:rPr>
              <a:t>The types specifically excluded are:</a:t>
            </a:r>
            <a:endParaRPr lang="en-GB" altLang="en-US" sz="1400" dirty="0"/>
          </a:p>
          <a:p>
            <a:pPr algn="just"/>
            <a:r>
              <a:rPr lang="en-GB" altLang="en-US" sz="1400" dirty="0">
                <a:cs typeface="Times New Roman" panose="02020603050405020304" pitchFamily="18" charset="0"/>
              </a:rPr>
              <a:t>	</a:t>
            </a:r>
          </a:p>
          <a:p>
            <a:pPr algn="just"/>
            <a:r>
              <a:rPr lang="en-GB" altLang="en-US" sz="1400" i="1" dirty="0">
                <a:cs typeface="Times New Roman" panose="02020603050405020304" pitchFamily="18" charset="0"/>
              </a:rPr>
              <a:t>Youth hostels and University accommodation</a:t>
            </a:r>
          </a:p>
          <a:p>
            <a:pPr algn="just"/>
            <a:endParaRPr lang="en-GB" altLang="en-US" sz="1400" dirty="0"/>
          </a:p>
          <a:p>
            <a:pPr algn="just"/>
            <a:r>
              <a:rPr lang="en-GB" altLang="en-US" sz="1400" dirty="0">
                <a:cs typeface="Times New Roman" panose="02020603050405020304" pitchFamily="18" charset="0"/>
              </a:rPr>
              <a:t>This summary has been compiled by The Research Solution (UK Survey Co-ordinator) from figures supplied by (or on behalf of) the National Tourist Boards of England, Northern Ireland (working with NISRA (the Northern Ireland Statistics and Research Agency), Scotland </a:t>
            </a:r>
            <a:r>
              <a:rPr lang="en-GB" altLang="en-US" sz="1400" dirty="0">
                <a:solidFill>
                  <a:srgbClr val="000000"/>
                </a:solidFill>
                <a:cs typeface="Times New Roman" panose="02020603050405020304" pitchFamily="18" charset="0"/>
              </a:rPr>
              <a:t>and Visit Wales (part of the Welsh Government).</a:t>
            </a:r>
            <a:endParaRPr lang="en-GB" altLang="en-US" sz="1400" dirty="0"/>
          </a:p>
          <a:p>
            <a:pPr algn="just"/>
            <a:endParaRPr lang="en-GB" altLang="en-US" sz="1400" dirty="0">
              <a:cs typeface="Times New Roman" panose="02020603050405020304" pitchFamily="18" charset="0"/>
            </a:endParaRPr>
          </a:p>
          <a:p>
            <a:pPr algn="just"/>
            <a:r>
              <a:rPr lang="en-GB" altLang="en-US" sz="1100" dirty="0">
                <a:cs typeface="Times New Roman" panose="02020603050405020304" pitchFamily="18" charset="0"/>
              </a:rPr>
              <a:t>Further information about the surveys in individual areas June be obtained from the relevant organisations: </a:t>
            </a:r>
          </a:p>
          <a:p>
            <a:pPr algn="just"/>
            <a:r>
              <a:rPr lang="en-GB" altLang="en-US" sz="1100" dirty="0">
                <a:cs typeface="Times New Roman" panose="02020603050405020304" pitchFamily="18" charset="0"/>
              </a:rPr>
              <a:t>VisitEngland (020 7578 1400)</a:t>
            </a:r>
          </a:p>
          <a:p>
            <a:pPr algn="just"/>
            <a:r>
              <a:rPr lang="en-GB" altLang="en-US" sz="1100" dirty="0">
                <a:cs typeface="Times New Roman" panose="02020603050405020304" pitchFamily="18" charset="0"/>
              </a:rPr>
              <a:t>Northern Ireland Tourist Board (02890 231 221)</a:t>
            </a:r>
          </a:p>
          <a:p>
            <a:pPr algn="just"/>
            <a:r>
              <a:rPr lang="en-GB" altLang="en-US" sz="1100" dirty="0">
                <a:cs typeface="Times New Roman" panose="02020603050405020304" pitchFamily="18" charset="0"/>
              </a:rPr>
              <a:t>VisitScotland (0131-472-2222) </a:t>
            </a:r>
          </a:p>
          <a:p>
            <a:pPr algn="just"/>
            <a:r>
              <a:rPr lang="en-GB" altLang="en-US" sz="1100" dirty="0">
                <a:cs typeface="Times New Roman" panose="02020603050405020304" pitchFamily="18" charset="0"/>
              </a:rPr>
              <a:t>Visit Wales (029 2047 9909)</a:t>
            </a:r>
            <a:endParaRPr lang="en-GB" altLang="en-US" sz="1100" dirty="0"/>
          </a:p>
          <a:p>
            <a:pPr algn="just"/>
            <a:endParaRPr lang="en-GB" altLang="en-US" sz="1000" i="1" dirty="0">
              <a:cs typeface="Times New Roman" panose="02020603050405020304" pitchFamily="18" charset="0"/>
            </a:endParaRPr>
          </a:p>
          <a:p>
            <a:pPr algn="just"/>
            <a:r>
              <a:rPr lang="en-GB" altLang="en-US" sz="1000" i="1" dirty="0">
                <a:cs typeface="Times New Roman" panose="02020603050405020304" pitchFamily="18" charset="0"/>
              </a:rPr>
              <a:t>TRS – The Research Solution, 7 Keats Avenue, Beechwood Park, Worcester, WR3 8DU.  Tel:+44(0)1905 7210440.  E-mail: </a:t>
            </a:r>
            <a:r>
              <a:rPr lang="en-GB" altLang="en-US" sz="1000" i="1" dirty="0">
                <a:cs typeface="Times New Roman" panose="02020603050405020304" pitchFamily="18" charset="0"/>
                <a:hlinkClick r:id="rId2"/>
              </a:rPr>
              <a:t>occsurvey@theresearchsolution.co.uk</a:t>
            </a:r>
            <a:endParaRPr lang="en-GB" altLang="en-US" sz="1000" i="1" dirty="0">
              <a:cs typeface="Times New Roman" panose="02020603050405020304"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595313" y="323850"/>
            <a:ext cx="7704137" cy="5922134"/>
          </a:xfrm>
          <a:prstGeom prst="rect">
            <a:avLst/>
          </a:prstGeom>
        </p:spPr>
        <p:txBody>
          <a:bodyPr>
            <a:spAutoFit/>
          </a:bodyPr>
          <a:lstStyle/>
          <a:p>
            <a:pPr marL="365760" indent="-365760" algn="ctr" eaLnBrk="1" fontAlgn="auto" hangingPunct="1">
              <a:lnSpc>
                <a:spcPct val="150000"/>
              </a:lnSpc>
              <a:spcBef>
                <a:spcPts val="0"/>
              </a:spcBef>
              <a:spcAft>
                <a:spcPts val="0"/>
              </a:spcAft>
              <a:tabLst>
                <a:tab pos="365760" algn="l"/>
                <a:tab pos="457200" algn="l"/>
              </a:tabLst>
              <a:defRPr/>
            </a:pPr>
            <a:r>
              <a:rPr lang="en-GB" sz="1600" b="1" dirty="0">
                <a:latin typeface="+mn-lt"/>
              </a:rPr>
              <a:t>	 </a:t>
            </a:r>
            <a:r>
              <a:rPr lang="en-GB" sz="1600" b="1" dirty="0">
                <a:solidFill>
                  <a:srgbClr val="808080"/>
                </a:solidFill>
                <a:latin typeface="+mn-lt"/>
              </a:rPr>
              <a:t>BACKGROUND TO THE SURVEY (CONT’D)</a:t>
            </a:r>
          </a:p>
          <a:p>
            <a:pPr algn="just" eaLnBrk="1" fontAlgn="auto" hangingPunct="1">
              <a:lnSpc>
                <a:spcPct val="150000"/>
              </a:lnSpc>
              <a:spcBef>
                <a:spcPts val="0"/>
              </a:spcBef>
              <a:spcAft>
                <a:spcPts val="0"/>
              </a:spcAft>
              <a:buClr>
                <a:srgbClr val="E10747"/>
              </a:buClr>
              <a:defRPr/>
            </a:pPr>
            <a:endParaRPr lang="en-GB" sz="1100" dirty="0">
              <a:latin typeface="Arial" panose="020B0604020202020204" pitchFamily="34" charset="0"/>
              <a:ea typeface="Times New Roman" panose="02020603050405020304" pitchFamily="18" charset="0"/>
              <a:cs typeface="Times New Roman" panose="02020603050405020304" pitchFamily="18" charset="0"/>
            </a:endParaRPr>
          </a:p>
          <a:p>
            <a:pPr marL="342900" indent="-342900" eaLnBrk="1" fontAlgn="auto" hangingPunct="1">
              <a:lnSpc>
                <a:spcPct val="150000"/>
              </a:lnSpc>
              <a:spcBef>
                <a:spcPts val="0"/>
              </a:spcBef>
              <a:spcAft>
                <a:spcPts val="0"/>
              </a:spcAft>
              <a:buClr>
                <a:srgbClr val="E10747"/>
              </a:buClr>
              <a:buFont typeface="Wingdings" panose="05000000000000000000" pitchFamily="2" charset="2"/>
              <a:buChar char="Ø"/>
              <a:defRPr/>
            </a:pPr>
            <a:r>
              <a:rPr lang="en-GB" sz="1400" dirty="0">
                <a:latin typeface="+mn-lt"/>
                <a:ea typeface="Times New Roman" panose="02020603050405020304" pitchFamily="18" charset="0"/>
                <a:cs typeface="Times New Roman" panose="02020603050405020304" pitchFamily="18" charset="0"/>
              </a:rPr>
              <a:t>This document summarises the main trends from the surveys carried out in England, Scotland, Wales and Northern Ireland which have been aggregated to provide occupancy figures for the UK as a whole. </a:t>
            </a:r>
          </a:p>
          <a:p>
            <a:pPr marL="342900" indent="-342900" eaLnBrk="1" fontAlgn="auto" hangingPunct="1">
              <a:lnSpc>
                <a:spcPct val="150000"/>
              </a:lnSpc>
              <a:spcBef>
                <a:spcPts val="0"/>
              </a:spcBef>
              <a:spcAft>
                <a:spcPts val="0"/>
              </a:spcAft>
              <a:buClr>
                <a:srgbClr val="E10747"/>
              </a:buClr>
              <a:buFont typeface="Wingdings" panose="05000000000000000000" pitchFamily="2" charset="2"/>
              <a:buChar char="Ø"/>
              <a:defRPr/>
            </a:pPr>
            <a:r>
              <a:rPr lang="en-GB" sz="1400" dirty="0">
                <a:latin typeface="+mn-lt"/>
                <a:ea typeface="Times New Roman" panose="02020603050405020304" pitchFamily="18" charset="0"/>
                <a:cs typeface="Times New Roman" panose="02020603050405020304" pitchFamily="18" charset="0"/>
              </a:rPr>
              <a:t>The individual surveys are conducted according to a common specification to ensure the production of comparable data for the whole of the UK.</a:t>
            </a:r>
          </a:p>
          <a:p>
            <a:pPr marL="342900" indent="-342900" eaLnBrk="1" fontAlgn="auto" hangingPunct="1">
              <a:lnSpc>
                <a:spcPct val="150000"/>
              </a:lnSpc>
              <a:spcBef>
                <a:spcPts val="0"/>
              </a:spcBef>
              <a:spcAft>
                <a:spcPts val="1400"/>
              </a:spcAft>
              <a:buClr>
                <a:srgbClr val="E10747"/>
              </a:buClr>
              <a:buFont typeface="Wingdings" panose="05000000000000000000" pitchFamily="2" charset="2"/>
              <a:buChar char="Ø"/>
              <a:defRPr/>
            </a:pPr>
            <a:r>
              <a:rPr lang="en-GB" sz="1400" dirty="0">
                <a:solidFill>
                  <a:srgbClr val="000000"/>
                </a:solidFill>
                <a:latin typeface="+mn-lt"/>
                <a:ea typeface="Times New Roman" panose="02020603050405020304" pitchFamily="18" charset="0"/>
                <a:cs typeface="Times New Roman" panose="02020603050405020304" pitchFamily="18" charset="0"/>
              </a:rPr>
              <a:t>The survey includes hotels (including motels, lodges and inns), guesthouses and private houses offering bed and breakfast to tourists (including farmhouses).  It should be noted that only in Northern Ireland, where compulsory registration of tourist accommodation ensures an accurate stock record, is there a definition of the various types of accommodation.  In England, Scotland and Wales the type is defined by each accommodation establishment itself in answering a questionnaire and therefore, because the criteria are not objectively defined, the distinction between types is not always clear and may vary slightly.</a:t>
            </a:r>
            <a:endParaRPr lang="en-GB" sz="1400" dirty="0">
              <a:latin typeface="+mn-lt"/>
              <a:ea typeface="Times New Roman" panose="02020603050405020304" pitchFamily="18" charset="0"/>
              <a:cs typeface="Times New Roman" panose="02020603050405020304" pitchFamily="18" charset="0"/>
            </a:endParaRPr>
          </a:p>
          <a:p>
            <a:pPr eaLnBrk="1" fontAlgn="auto" hangingPunct="1">
              <a:lnSpc>
                <a:spcPct val="150000"/>
              </a:lnSpc>
              <a:spcBef>
                <a:spcPts val="1400"/>
              </a:spcBef>
              <a:spcAft>
                <a:spcPts val="1400"/>
              </a:spcAft>
              <a:buClr>
                <a:srgbClr val="E10747"/>
              </a:buClr>
              <a:defRPr/>
            </a:pPr>
            <a:r>
              <a:rPr lang="en-GB" sz="1400" dirty="0">
                <a:latin typeface="+mn-lt"/>
                <a:ea typeface="Times New Roman" panose="02020603050405020304" pitchFamily="18" charset="0"/>
                <a:cs typeface="Times New Roman" panose="02020603050405020304" pitchFamily="18" charset="0"/>
              </a:rPr>
              <a:t>In 2016 there were about 46,000 establishments of this type in the UK which were known to the tourist boards, with a total of over 1.9</a:t>
            </a:r>
            <a:r>
              <a:rPr lang="en-GB" sz="1400" dirty="0">
                <a:solidFill>
                  <a:srgbClr val="FF0000"/>
                </a:solidFill>
                <a:latin typeface="+mn-lt"/>
                <a:ea typeface="Times New Roman" panose="02020603050405020304" pitchFamily="18" charset="0"/>
                <a:cs typeface="Times New Roman" panose="02020603050405020304" pitchFamily="18" charset="0"/>
              </a:rPr>
              <a:t> </a:t>
            </a:r>
            <a:r>
              <a:rPr lang="en-GB" sz="1400" dirty="0">
                <a:latin typeface="+mn-lt"/>
                <a:ea typeface="Times New Roman" panose="02020603050405020304" pitchFamily="18" charset="0"/>
                <a:cs typeface="Times New Roman" panose="02020603050405020304" pitchFamily="18" charset="0"/>
              </a:rPr>
              <a:t>million bedspaces available daily.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9900" y="36513"/>
            <a:ext cx="7675563" cy="620712"/>
          </a:xfrm>
        </p:spPr>
        <p:txBody>
          <a:bodyPr/>
          <a:lstStyle/>
          <a:p>
            <a:pPr>
              <a:defRPr/>
            </a:pPr>
            <a:r>
              <a:rPr lang="en-GB" dirty="0"/>
              <a:t>Contents Page</a:t>
            </a:r>
          </a:p>
        </p:txBody>
      </p:sp>
      <p:sp>
        <p:nvSpPr>
          <p:cNvPr id="12291" name="Content Placeholder 2"/>
          <p:cNvSpPr>
            <a:spLocks noGrp="1"/>
          </p:cNvSpPr>
          <p:nvPr>
            <p:ph sz="quarter" idx="1"/>
          </p:nvPr>
        </p:nvSpPr>
        <p:spPr>
          <a:xfrm>
            <a:off x="377825" y="755650"/>
            <a:ext cx="8262938" cy="6049963"/>
          </a:xfrm>
        </p:spPr>
        <p:txBody>
          <a:bodyPr/>
          <a:lstStyle/>
          <a:p>
            <a:pPr>
              <a:tabLst>
                <a:tab pos="7624763" algn="l"/>
              </a:tabLst>
            </a:pPr>
            <a:r>
              <a:rPr lang="en-GB" altLang="en-US" sz="1600" dirty="0"/>
              <a:t>Summary	4</a:t>
            </a:r>
          </a:p>
          <a:p>
            <a:pPr>
              <a:tabLst>
                <a:tab pos="7624763" algn="l"/>
              </a:tabLst>
            </a:pPr>
            <a:r>
              <a:rPr lang="en-GB" altLang="en-US" sz="1600" dirty="0"/>
              <a:t>UK and National Annual Bedroom Occupancy 2012-2016	7</a:t>
            </a:r>
          </a:p>
          <a:p>
            <a:pPr>
              <a:tabLst>
                <a:tab pos="7624763" algn="l"/>
              </a:tabLst>
            </a:pPr>
            <a:r>
              <a:rPr lang="en-GB" altLang="en-US" sz="1600" dirty="0"/>
              <a:t>UK and National Monthly Bedroom Occupancy 2012-2016 	8</a:t>
            </a:r>
          </a:p>
          <a:p>
            <a:pPr>
              <a:tabLst>
                <a:tab pos="7624763" algn="l"/>
              </a:tabLst>
            </a:pPr>
            <a:r>
              <a:rPr lang="en-GB" altLang="en-US" sz="1600" dirty="0"/>
              <a:t>UK and National Annual Bedroom Occupancy Averages 2012-2016 	9</a:t>
            </a:r>
          </a:p>
          <a:p>
            <a:pPr>
              <a:tabLst>
                <a:tab pos="7624763" algn="l"/>
              </a:tabLst>
            </a:pPr>
            <a:r>
              <a:rPr lang="en-GB" altLang="en-US" sz="1600" dirty="0"/>
              <a:t>UK and National Annual Bedroom Occupancy Trends 2012-2016 	10</a:t>
            </a:r>
          </a:p>
          <a:p>
            <a:pPr>
              <a:tabLst>
                <a:tab pos="7624763" algn="l"/>
              </a:tabLst>
            </a:pPr>
            <a:r>
              <a:rPr lang="en-GB" altLang="en-US" sz="1600" dirty="0"/>
              <a:t>UK and National Annual Bedroom Occupancy Trends – averages 2012-2016 	11</a:t>
            </a:r>
          </a:p>
          <a:p>
            <a:pPr>
              <a:tabLst>
                <a:tab pos="7624763" algn="l"/>
              </a:tabLst>
            </a:pPr>
            <a:r>
              <a:rPr lang="en-GB" altLang="en-US" sz="1600" dirty="0"/>
              <a:t>UK and National Annual Bedspace Occupancy 2012-2016 	12</a:t>
            </a:r>
          </a:p>
          <a:p>
            <a:pPr>
              <a:tabLst>
                <a:tab pos="7624763" algn="l"/>
              </a:tabLst>
            </a:pPr>
            <a:r>
              <a:rPr lang="en-GB" altLang="en-US" sz="1600" dirty="0"/>
              <a:t>UK and National Monthly Bedspace Occupancy 2012-2016 	13</a:t>
            </a:r>
          </a:p>
          <a:p>
            <a:pPr>
              <a:tabLst>
                <a:tab pos="7624763" algn="l"/>
              </a:tabLst>
            </a:pPr>
            <a:r>
              <a:rPr lang="en-GB" altLang="en-US" sz="1600" dirty="0"/>
              <a:t>UK and National Annual Bedspace Occupancy Trends - averages 2012-2016 	14</a:t>
            </a:r>
          </a:p>
          <a:p>
            <a:pPr>
              <a:tabLst>
                <a:tab pos="7624763" algn="l"/>
              </a:tabLst>
            </a:pPr>
            <a:r>
              <a:rPr lang="en-GB" altLang="en-US" sz="1600" dirty="0"/>
              <a:t>UK and National Monthly Bedspace Occupancy Trends 2012-2016 	15</a:t>
            </a:r>
          </a:p>
          <a:p>
            <a:pPr>
              <a:tabLst>
                <a:tab pos="7624763" algn="l"/>
              </a:tabLst>
            </a:pPr>
            <a:r>
              <a:rPr lang="en-GB" altLang="en-US" sz="1600" dirty="0"/>
              <a:t>UK and National Annual Bedspace Occupancy Trends – averages 2012-2016 	16</a:t>
            </a:r>
          </a:p>
          <a:p>
            <a:pPr>
              <a:tabLst>
                <a:tab pos="7624763" algn="l"/>
              </a:tabLst>
            </a:pPr>
            <a:r>
              <a:rPr lang="en-GB" altLang="en-US" sz="1600" dirty="0"/>
              <a:t>UK and National Annual Weekday Occupancy 2012-2016 	17</a:t>
            </a:r>
          </a:p>
          <a:p>
            <a:pPr>
              <a:tabLst>
                <a:tab pos="7624763" algn="l"/>
              </a:tabLst>
            </a:pPr>
            <a:r>
              <a:rPr lang="en-GB" altLang="en-US" sz="1600" dirty="0"/>
              <a:t>UK and National Annual Weekend Occupancy 2012-2016 	18</a:t>
            </a:r>
          </a:p>
          <a:p>
            <a:pPr>
              <a:tabLst>
                <a:tab pos="7624763" algn="l"/>
              </a:tabLst>
            </a:pPr>
            <a:r>
              <a:rPr lang="en-GB" altLang="en-US" sz="1600" dirty="0"/>
              <a:t>Origin of Visitors	19</a:t>
            </a:r>
          </a:p>
          <a:p>
            <a:pPr>
              <a:tabLst>
                <a:tab pos="7624763" algn="l"/>
              </a:tabLst>
            </a:pPr>
            <a:r>
              <a:rPr lang="en-GB" altLang="en-US" sz="1600" dirty="0"/>
              <a:t>UK and National Arrival Non-UK arrivals 2012-2016 	20</a:t>
            </a:r>
          </a:p>
          <a:p>
            <a:pPr>
              <a:tabLst>
                <a:tab pos="7624763" algn="l"/>
              </a:tabLst>
            </a:pPr>
            <a:r>
              <a:rPr lang="en-GB" altLang="en-US" sz="1600" dirty="0"/>
              <a:t>UK Annual Occupancy by Type of Establishment	21</a:t>
            </a:r>
          </a:p>
          <a:p>
            <a:pPr>
              <a:tabLst>
                <a:tab pos="7624763" algn="l"/>
              </a:tabLst>
            </a:pPr>
            <a:r>
              <a:rPr lang="en-GB" altLang="en-US" sz="1600" dirty="0"/>
              <a:t>National Occupancy by Type of Establishment	22</a:t>
            </a:r>
          </a:p>
          <a:p>
            <a:pPr>
              <a:tabLst>
                <a:tab pos="7624763" algn="l"/>
              </a:tabLst>
            </a:pPr>
            <a:r>
              <a:rPr lang="en-GB" altLang="en-US" sz="1600" dirty="0"/>
              <a:t>UK Occupancy by Location of Establishment	23</a:t>
            </a:r>
          </a:p>
          <a:p>
            <a:pPr>
              <a:tabLst>
                <a:tab pos="7624763" algn="l"/>
              </a:tabLst>
            </a:pPr>
            <a:r>
              <a:rPr lang="en-GB" altLang="en-US" sz="1600" dirty="0"/>
              <a:t>Background	24</a:t>
            </a:r>
          </a:p>
          <a:p>
            <a:pPr>
              <a:tabLst>
                <a:tab pos="7624763" algn="l"/>
              </a:tabLst>
            </a:pPr>
            <a:endParaRPr lang="en-GB" alt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5"/>
          <p:cNvGraphicFramePr>
            <a:graphicFrameLocks noGrp="1" noChangeAspect="1"/>
          </p:cNvGraphicFramePr>
          <p:nvPr>
            <p:ph sz="quarter" idx="1"/>
            <p:extLst>
              <p:ext uri="{D42A27DB-BD31-4B8C-83A1-F6EECF244321}">
                <p14:modId xmlns:p14="http://schemas.microsoft.com/office/powerpoint/2010/main" val="1655993220"/>
              </p:ext>
            </p:extLst>
          </p:nvPr>
        </p:nvGraphicFramePr>
        <p:xfrm>
          <a:off x="479425" y="1373188"/>
          <a:ext cx="3757613" cy="465296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Object 16"/>
          <p:cNvGraphicFramePr>
            <a:graphicFrameLocks noGrp="1" noChangeAspect="1"/>
          </p:cNvGraphicFramePr>
          <p:nvPr>
            <p:ph sz="quarter" idx="2"/>
            <p:extLst>
              <p:ext uri="{D42A27DB-BD31-4B8C-83A1-F6EECF244321}">
                <p14:modId xmlns:p14="http://schemas.microsoft.com/office/powerpoint/2010/main" val="16684314"/>
              </p:ext>
            </p:extLst>
          </p:nvPr>
        </p:nvGraphicFramePr>
        <p:xfrm>
          <a:off x="4348163" y="1460500"/>
          <a:ext cx="3759200" cy="4645025"/>
        </p:xfrm>
        <a:graphic>
          <a:graphicData uri="http://schemas.openxmlformats.org/drawingml/2006/chart">
            <c:chart xmlns:c="http://schemas.openxmlformats.org/drawingml/2006/chart" xmlns:r="http://schemas.openxmlformats.org/officeDocument/2006/relationships" r:id="rId3"/>
          </a:graphicData>
        </a:graphic>
      </p:graphicFrame>
      <p:sp>
        <p:nvSpPr>
          <p:cNvPr id="39940" name="Rectangle 7"/>
          <p:cNvSpPr>
            <a:spLocks noChangeArrowheads="1"/>
          </p:cNvSpPr>
          <p:nvPr/>
        </p:nvSpPr>
        <p:spPr bwMode="auto">
          <a:xfrm>
            <a:off x="377825" y="868363"/>
            <a:ext cx="3960813"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Schoolbook" pitchFamily="18" charset="0"/>
              </a:defRPr>
            </a:lvl1pPr>
            <a:lvl2pPr marL="742950" indent="-285750">
              <a:defRPr>
                <a:solidFill>
                  <a:schemeClr val="tx1"/>
                </a:solidFill>
                <a:latin typeface="Century Schoolbook" pitchFamily="18" charset="0"/>
              </a:defRPr>
            </a:lvl2pPr>
            <a:lvl3pPr marL="1143000" indent="-228600">
              <a:defRPr>
                <a:solidFill>
                  <a:schemeClr val="tx1"/>
                </a:solidFill>
                <a:latin typeface="Century Schoolbook" pitchFamily="18" charset="0"/>
              </a:defRPr>
            </a:lvl3pPr>
            <a:lvl4pPr marL="1600200" indent="-228600">
              <a:defRPr>
                <a:solidFill>
                  <a:schemeClr val="tx1"/>
                </a:solidFill>
                <a:latin typeface="Century Schoolbook" pitchFamily="18" charset="0"/>
              </a:defRPr>
            </a:lvl4pPr>
            <a:lvl5pPr marL="2057400" indent="-228600">
              <a:defRPr>
                <a:solidFill>
                  <a:schemeClr val="tx1"/>
                </a:solidFill>
                <a:latin typeface="Century Schoolbook" pitchFamily="18" charset="0"/>
              </a:defRPr>
            </a:lvl5pPr>
            <a:lvl6pPr marL="2514600" indent="-228600" eaLnBrk="0" fontAlgn="base" hangingPunct="0">
              <a:spcBef>
                <a:spcPct val="0"/>
              </a:spcBef>
              <a:spcAft>
                <a:spcPct val="0"/>
              </a:spcAft>
              <a:defRPr>
                <a:solidFill>
                  <a:schemeClr val="tx1"/>
                </a:solidFill>
                <a:latin typeface="Century Schoolbook" pitchFamily="18" charset="0"/>
              </a:defRPr>
            </a:lvl6pPr>
            <a:lvl7pPr marL="2971800" indent="-228600" eaLnBrk="0" fontAlgn="base" hangingPunct="0">
              <a:spcBef>
                <a:spcPct val="0"/>
              </a:spcBef>
              <a:spcAft>
                <a:spcPct val="0"/>
              </a:spcAft>
              <a:defRPr>
                <a:solidFill>
                  <a:schemeClr val="tx1"/>
                </a:solidFill>
                <a:latin typeface="Century Schoolbook" pitchFamily="18" charset="0"/>
              </a:defRPr>
            </a:lvl7pPr>
            <a:lvl8pPr marL="3429000" indent="-228600" eaLnBrk="0" fontAlgn="base" hangingPunct="0">
              <a:spcBef>
                <a:spcPct val="0"/>
              </a:spcBef>
              <a:spcAft>
                <a:spcPct val="0"/>
              </a:spcAft>
              <a:defRPr>
                <a:solidFill>
                  <a:schemeClr val="tx1"/>
                </a:solidFill>
                <a:latin typeface="Century Schoolbook" pitchFamily="18" charset="0"/>
              </a:defRPr>
            </a:lvl8pPr>
            <a:lvl9pPr marL="3886200" indent="-228600" eaLnBrk="0" fontAlgn="base" hangingPunct="0">
              <a:spcBef>
                <a:spcPct val="0"/>
              </a:spcBef>
              <a:spcAft>
                <a:spcPct val="0"/>
              </a:spcAft>
              <a:defRPr>
                <a:solidFill>
                  <a:schemeClr val="tx1"/>
                </a:solidFill>
                <a:latin typeface="Century Schoolbook" pitchFamily="18" charset="0"/>
              </a:defRPr>
            </a:lvl9pPr>
          </a:lstStyle>
          <a:p>
            <a:pPr eaLnBrk="1" hangingPunct="1">
              <a:lnSpc>
                <a:spcPct val="150000"/>
              </a:lnSpc>
              <a:spcAft>
                <a:spcPts val="1200"/>
              </a:spcAft>
            </a:pPr>
            <a:r>
              <a:rPr lang="en-GB" altLang="en-US" sz="1600" b="1" dirty="0">
                <a:cs typeface="Times New Roman" panose="02020603050405020304" pitchFamily="18" charset="0"/>
              </a:rPr>
              <a:t>Figure 15: Distribution of total known accommodation stock 2016: Number of establishments</a:t>
            </a:r>
            <a:endParaRPr lang="en-GB" altLang="en-US" sz="1600" dirty="0">
              <a:cs typeface="Times New Roman" panose="02020603050405020304" pitchFamily="18" charset="0"/>
            </a:endParaRPr>
          </a:p>
        </p:txBody>
      </p:sp>
      <p:sp>
        <p:nvSpPr>
          <p:cNvPr id="39941" name="Rectangle 8"/>
          <p:cNvSpPr>
            <a:spLocks noChangeArrowheads="1"/>
          </p:cNvSpPr>
          <p:nvPr/>
        </p:nvSpPr>
        <p:spPr bwMode="auto">
          <a:xfrm>
            <a:off x="4338638" y="855663"/>
            <a:ext cx="46990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Schoolbook" pitchFamily="18" charset="0"/>
              </a:defRPr>
            </a:lvl1pPr>
            <a:lvl2pPr marL="742950" indent="-285750">
              <a:defRPr>
                <a:solidFill>
                  <a:schemeClr val="tx1"/>
                </a:solidFill>
                <a:latin typeface="Century Schoolbook" pitchFamily="18" charset="0"/>
              </a:defRPr>
            </a:lvl2pPr>
            <a:lvl3pPr marL="1143000" indent="-228600">
              <a:defRPr>
                <a:solidFill>
                  <a:schemeClr val="tx1"/>
                </a:solidFill>
                <a:latin typeface="Century Schoolbook" pitchFamily="18" charset="0"/>
              </a:defRPr>
            </a:lvl3pPr>
            <a:lvl4pPr marL="1600200" indent="-228600">
              <a:defRPr>
                <a:solidFill>
                  <a:schemeClr val="tx1"/>
                </a:solidFill>
                <a:latin typeface="Century Schoolbook" pitchFamily="18" charset="0"/>
              </a:defRPr>
            </a:lvl4pPr>
            <a:lvl5pPr marL="2057400" indent="-228600">
              <a:defRPr>
                <a:solidFill>
                  <a:schemeClr val="tx1"/>
                </a:solidFill>
                <a:latin typeface="Century Schoolbook" pitchFamily="18" charset="0"/>
              </a:defRPr>
            </a:lvl5pPr>
            <a:lvl6pPr marL="2514600" indent="-228600" eaLnBrk="0" fontAlgn="base" hangingPunct="0">
              <a:spcBef>
                <a:spcPct val="0"/>
              </a:spcBef>
              <a:spcAft>
                <a:spcPct val="0"/>
              </a:spcAft>
              <a:defRPr>
                <a:solidFill>
                  <a:schemeClr val="tx1"/>
                </a:solidFill>
                <a:latin typeface="Century Schoolbook" pitchFamily="18" charset="0"/>
              </a:defRPr>
            </a:lvl6pPr>
            <a:lvl7pPr marL="2971800" indent="-228600" eaLnBrk="0" fontAlgn="base" hangingPunct="0">
              <a:spcBef>
                <a:spcPct val="0"/>
              </a:spcBef>
              <a:spcAft>
                <a:spcPct val="0"/>
              </a:spcAft>
              <a:defRPr>
                <a:solidFill>
                  <a:schemeClr val="tx1"/>
                </a:solidFill>
                <a:latin typeface="Century Schoolbook" pitchFamily="18" charset="0"/>
              </a:defRPr>
            </a:lvl7pPr>
            <a:lvl8pPr marL="3429000" indent="-228600" eaLnBrk="0" fontAlgn="base" hangingPunct="0">
              <a:spcBef>
                <a:spcPct val="0"/>
              </a:spcBef>
              <a:spcAft>
                <a:spcPct val="0"/>
              </a:spcAft>
              <a:defRPr>
                <a:solidFill>
                  <a:schemeClr val="tx1"/>
                </a:solidFill>
                <a:latin typeface="Century Schoolbook" pitchFamily="18" charset="0"/>
              </a:defRPr>
            </a:lvl8pPr>
            <a:lvl9pPr marL="3886200" indent="-228600" eaLnBrk="0" fontAlgn="base" hangingPunct="0">
              <a:spcBef>
                <a:spcPct val="0"/>
              </a:spcBef>
              <a:spcAft>
                <a:spcPct val="0"/>
              </a:spcAft>
              <a:defRPr>
                <a:solidFill>
                  <a:schemeClr val="tx1"/>
                </a:solidFill>
                <a:latin typeface="Century Schoolbook" pitchFamily="18" charset="0"/>
              </a:defRPr>
            </a:lvl9pPr>
          </a:lstStyle>
          <a:p>
            <a:pPr eaLnBrk="1" hangingPunct="1">
              <a:lnSpc>
                <a:spcPct val="150000"/>
              </a:lnSpc>
              <a:spcAft>
                <a:spcPts val="1200"/>
              </a:spcAft>
            </a:pPr>
            <a:r>
              <a:rPr lang="en-GB" altLang="en-US" sz="1600" b="1" dirty="0">
                <a:cs typeface="Times New Roman" panose="02020603050405020304" pitchFamily="18" charset="0"/>
              </a:rPr>
              <a:t>Figure 16: Distribution of total known accommodation stock 2016: Number of bedspaces</a:t>
            </a:r>
            <a:endParaRPr lang="en-GB" altLang="en-US" sz="1600" dirty="0">
              <a:cs typeface="Times New Roman" panose="02020603050405020304" pitchFamily="18" charset="0"/>
            </a:endParaRPr>
          </a:p>
        </p:txBody>
      </p:sp>
      <p:sp>
        <p:nvSpPr>
          <p:cNvPr id="39942" name="Rectangle 10"/>
          <p:cNvSpPr>
            <a:spLocks noChangeArrowheads="1"/>
          </p:cNvSpPr>
          <p:nvPr/>
        </p:nvSpPr>
        <p:spPr bwMode="auto">
          <a:xfrm>
            <a:off x="1989138" y="4860925"/>
            <a:ext cx="4699000"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a:solidFill>
                  <a:schemeClr val="tx1"/>
                </a:solidFill>
                <a:latin typeface="Century Schoolbook" pitchFamily="18" charset="0"/>
              </a:defRPr>
            </a:lvl1pPr>
            <a:lvl2pPr marL="742950" indent="-285750">
              <a:defRPr>
                <a:solidFill>
                  <a:schemeClr val="tx1"/>
                </a:solidFill>
                <a:latin typeface="Century Schoolbook" pitchFamily="18" charset="0"/>
              </a:defRPr>
            </a:lvl2pPr>
            <a:lvl3pPr marL="1143000" indent="-228600">
              <a:defRPr>
                <a:solidFill>
                  <a:schemeClr val="tx1"/>
                </a:solidFill>
                <a:latin typeface="Century Schoolbook" pitchFamily="18" charset="0"/>
              </a:defRPr>
            </a:lvl3pPr>
            <a:lvl4pPr marL="1600200" indent="-228600">
              <a:defRPr>
                <a:solidFill>
                  <a:schemeClr val="tx1"/>
                </a:solidFill>
                <a:latin typeface="Century Schoolbook" pitchFamily="18" charset="0"/>
              </a:defRPr>
            </a:lvl4pPr>
            <a:lvl5pPr marL="2057400" indent="-228600">
              <a:defRPr>
                <a:solidFill>
                  <a:schemeClr val="tx1"/>
                </a:solidFill>
                <a:latin typeface="Century Schoolbook" pitchFamily="18" charset="0"/>
              </a:defRPr>
            </a:lvl5pPr>
            <a:lvl6pPr marL="2514600" indent="-228600" eaLnBrk="0" fontAlgn="base" hangingPunct="0">
              <a:spcBef>
                <a:spcPct val="0"/>
              </a:spcBef>
              <a:spcAft>
                <a:spcPct val="0"/>
              </a:spcAft>
              <a:defRPr>
                <a:solidFill>
                  <a:schemeClr val="tx1"/>
                </a:solidFill>
                <a:latin typeface="Century Schoolbook" pitchFamily="18" charset="0"/>
              </a:defRPr>
            </a:lvl6pPr>
            <a:lvl7pPr marL="2971800" indent="-228600" eaLnBrk="0" fontAlgn="base" hangingPunct="0">
              <a:spcBef>
                <a:spcPct val="0"/>
              </a:spcBef>
              <a:spcAft>
                <a:spcPct val="0"/>
              </a:spcAft>
              <a:defRPr>
                <a:solidFill>
                  <a:schemeClr val="tx1"/>
                </a:solidFill>
                <a:latin typeface="Century Schoolbook" pitchFamily="18" charset="0"/>
              </a:defRPr>
            </a:lvl7pPr>
            <a:lvl8pPr marL="3429000" indent="-228600" eaLnBrk="0" fontAlgn="base" hangingPunct="0">
              <a:spcBef>
                <a:spcPct val="0"/>
              </a:spcBef>
              <a:spcAft>
                <a:spcPct val="0"/>
              </a:spcAft>
              <a:defRPr>
                <a:solidFill>
                  <a:schemeClr val="tx1"/>
                </a:solidFill>
                <a:latin typeface="Century Schoolbook" pitchFamily="18" charset="0"/>
              </a:defRPr>
            </a:lvl8pPr>
            <a:lvl9pPr marL="3886200" indent="-228600" eaLnBrk="0" fontAlgn="base" hangingPunct="0">
              <a:spcBef>
                <a:spcPct val="0"/>
              </a:spcBef>
              <a:spcAft>
                <a:spcPct val="0"/>
              </a:spcAft>
              <a:defRPr>
                <a:solidFill>
                  <a:schemeClr val="tx1"/>
                </a:solidFill>
                <a:latin typeface="Century Schoolbook" pitchFamily="18" charset="0"/>
              </a:defRPr>
            </a:lvl9pPr>
          </a:lstStyle>
          <a:p>
            <a:pPr eaLnBrk="1" hangingPunct="1">
              <a:buClr>
                <a:srgbClr val="E10747"/>
              </a:buClr>
              <a:buFont typeface="Wingdings" panose="05000000000000000000" pitchFamily="2" charset="2"/>
              <a:buChar char="Ø"/>
            </a:pPr>
            <a:r>
              <a:rPr lang="en-GB" altLang="en-US" sz="1200" dirty="0">
                <a:solidFill>
                  <a:srgbClr val="000000"/>
                </a:solidFill>
                <a:cs typeface="Times New Roman" panose="02020603050405020304" pitchFamily="18" charset="0"/>
              </a:rPr>
              <a:t>Each month between 2,286 and 2,460 returned data and the occupancy rates in the report are calculated from these monthly samples.    </a:t>
            </a:r>
            <a:r>
              <a:rPr lang="en-GB" altLang="en-US" sz="1200" dirty="0">
                <a:highlight>
                  <a:srgbClr val="FFFF00"/>
                </a:highlight>
                <a:cs typeface="Times New Roman" panose="02020603050405020304" pitchFamily="18" charset="0"/>
              </a:rPr>
              <a:t>	</a:t>
            </a:r>
          </a:p>
          <a:p>
            <a:pPr eaLnBrk="1" hangingPunct="1">
              <a:buClr>
                <a:srgbClr val="E10747"/>
              </a:buClr>
              <a:buFont typeface="Wingdings" panose="05000000000000000000" pitchFamily="2" charset="2"/>
              <a:buChar char="Ø"/>
            </a:pPr>
            <a:endParaRPr lang="en-GB" altLang="en-US" sz="1200" dirty="0">
              <a:solidFill>
                <a:srgbClr val="000000"/>
              </a:solidFill>
              <a:highlight>
                <a:srgbClr val="FFFF00"/>
              </a:highlight>
              <a:cs typeface="Times New Roman" panose="02020603050405020304" pitchFamily="18" charset="0"/>
            </a:endParaRPr>
          </a:p>
          <a:p>
            <a:pPr eaLnBrk="1" hangingPunct="1">
              <a:buClr>
                <a:srgbClr val="E10747"/>
              </a:buClr>
              <a:buFont typeface="Wingdings" panose="05000000000000000000" pitchFamily="2" charset="2"/>
              <a:buChar char="Ø"/>
            </a:pPr>
            <a:r>
              <a:rPr lang="en-GB" altLang="en-US" sz="1200" dirty="0">
                <a:solidFill>
                  <a:srgbClr val="000000"/>
                </a:solidFill>
                <a:cs typeface="Times New Roman" panose="02020603050405020304" pitchFamily="18" charset="0"/>
              </a:rPr>
              <a:t>The occupancy figures in this summary are calculated on the accommodation available each month - i.e. only open accommodation is included.  In calculating figures for the UK, occupancy rates from each country have been weighted using the number of bedspaces known to be available in the area that month. </a:t>
            </a:r>
            <a:endParaRPr lang="en-GB" altLang="en-US" sz="1200" dirty="0"/>
          </a:p>
        </p:txBody>
      </p:sp>
      <p:sp>
        <p:nvSpPr>
          <p:cNvPr id="39943" name="Rectangle 1"/>
          <p:cNvSpPr>
            <a:spLocks noChangeArrowheads="1"/>
          </p:cNvSpPr>
          <p:nvPr/>
        </p:nvSpPr>
        <p:spPr bwMode="auto">
          <a:xfrm>
            <a:off x="2251075" y="73025"/>
            <a:ext cx="4699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65125" indent="-365125">
              <a:tabLst>
                <a:tab pos="365125" algn="l"/>
                <a:tab pos="457200" algn="l"/>
              </a:tabLst>
              <a:defRPr>
                <a:solidFill>
                  <a:schemeClr val="tx1"/>
                </a:solidFill>
                <a:latin typeface="Century Schoolbook" pitchFamily="18" charset="0"/>
              </a:defRPr>
            </a:lvl1pPr>
            <a:lvl2pPr marL="742950" indent="-285750">
              <a:tabLst>
                <a:tab pos="365125" algn="l"/>
                <a:tab pos="457200" algn="l"/>
              </a:tabLst>
              <a:defRPr>
                <a:solidFill>
                  <a:schemeClr val="tx1"/>
                </a:solidFill>
                <a:latin typeface="Century Schoolbook" pitchFamily="18" charset="0"/>
              </a:defRPr>
            </a:lvl2pPr>
            <a:lvl3pPr marL="1143000" indent="-228600">
              <a:tabLst>
                <a:tab pos="365125" algn="l"/>
                <a:tab pos="457200" algn="l"/>
              </a:tabLst>
              <a:defRPr>
                <a:solidFill>
                  <a:schemeClr val="tx1"/>
                </a:solidFill>
                <a:latin typeface="Century Schoolbook" pitchFamily="18" charset="0"/>
              </a:defRPr>
            </a:lvl3pPr>
            <a:lvl4pPr marL="1600200" indent="-228600">
              <a:tabLst>
                <a:tab pos="365125" algn="l"/>
                <a:tab pos="457200" algn="l"/>
              </a:tabLst>
              <a:defRPr>
                <a:solidFill>
                  <a:schemeClr val="tx1"/>
                </a:solidFill>
                <a:latin typeface="Century Schoolbook" pitchFamily="18" charset="0"/>
              </a:defRPr>
            </a:lvl4pPr>
            <a:lvl5pPr marL="2057400" indent="-228600">
              <a:tabLst>
                <a:tab pos="365125" algn="l"/>
                <a:tab pos="457200" algn="l"/>
              </a:tabLst>
              <a:defRPr>
                <a:solidFill>
                  <a:schemeClr val="tx1"/>
                </a:solidFill>
                <a:latin typeface="Century Schoolbook" pitchFamily="18" charset="0"/>
              </a:defRPr>
            </a:lvl5pPr>
            <a:lvl6pPr marL="2514600" indent="-228600" eaLnBrk="0" fontAlgn="base" hangingPunct="0">
              <a:spcBef>
                <a:spcPct val="0"/>
              </a:spcBef>
              <a:spcAft>
                <a:spcPct val="0"/>
              </a:spcAft>
              <a:tabLst>
                <a:tab pos="365125" algn="l"/>
                <a:tab pos="457200" algn="l"/>
              </a:tabLst>
              <a:defRPr>
                <a:solidFill>
                  <a:schemeClr val="tx1"/>
                </a:solidFill>
                <a:latin typeface="Century Schoolbook" pitchFamily="18" charset="0"/>
              </a:defRPr>
            </a:lvl6pPr>
            <a:lvl7pPr marL="2971800" indent="-228600" eaLnBrk="0" fontAlgn="base" hangingPunct="0">
              <a:spcBef>
                <a:spcPct val="0"/>
              </a:spcBef>
              <a:spcAft>
                <a:spcPct val="0"/>
              </a:spcAft>
              <a:tabLst>
                <a:tab pos="365125" algn="l"/>
                <a:tab pos="457200" algn="l"/>
              </a:tabLst>
              <a:defRPr>
                <a:solidFill>
                  <a:schemeClr val="tx1"/>
                </a:solidFill>
                <a:latin typeface="Century Schoolbook" pitchFamily="18" charset="0"/>
              </a:defRPr>
            </a:lvl7pPr>
            <a:lvl8pPr marL="3429000" indent="-228600" eaLnBrk="0" fontAlgn="base" hangingPunct="0">
              <a:spcBef>
                <a:spcPct val="0"/>
              </a:spcBef>
              <a:spcAft>
                <a:spcPct val="0"/>
              </a:spcAft>
              <a:tabLst>
                <a:tab pos="365125" algn="l"/>
                <a:tab pos="457200" algn="l"/>
              </a:tabLst>
              <a:defRPr>
                <a:solidFill>
                  <a:schemeClr val="tx1"/>
                </a:solidFill>
                <a:latin typeface="Century Schoolbook" pitchFamily="18" charset="0"/>
              </a:defRPr>
            </a:lvl8pPr>
            <a:lvl9pPr marL="3886200" indent="-228600" eaLnBrk="0" fontAlgn="base" hangingPunct="0">
              <a:spcBef>
                <a:spcPct val="0"/>
              </a:spcBef>
              <a:spcAft>
                <a:spcPct val="0"/>
              </a:spcAft>
              <a:tabLst>
                <a:tab pos="365125" algn="l"/>
                <a:tab pos="457200" algn="l"/>
              </a:tabLst>
              <a:defRPr>
                <a:solidFill>
                  <a:schemeClr val="tx1"/>
                </a:solidFill>
                <a:latin typeface="Century Schoolbook" pitchFamily="18" charset="0"/>
              </a:defRPr>
            </a:lvl9pPr>
          </a:lstStyle>
          <a:p>
            <a:pPr algn="ctr" eaLnBrk="1" hangingPunct="1">
              <a:lnSpc>
                <a:spcPct val="150000"/>
              </a:lnSpc>
            </a:pPr>
            <a:r>
              <a:rPr lang="en-GB" altLang="en-US" b="1" dirty="0">
                <a:solidFill>
                  <a:srgbClr val="808080"/>
                </a:solidFill>
              </a:rPr>
              <a:t>METHODOLOGICAL DETAILS</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3"/>
          <p:cNvSpPr>
            <a:spLocks noChangeArrowheads="1"/>
          </p:cNvSpPr>
          <p:nvPr/>
        </p:nvSpPr>
        <p:spPr bwMode="auto">
          <a:xfrm>
            <a:off x="234950" y="742712"/>
            <a:ext cx="8424863" cy="56630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365125" indent="-365125">
              <a:tabLst>
                <a:tab pos="365125" algn="l"/>
                <a:tab pos="457200" algn="l"/>
              </a:tabLst>
              <a:defRPr>
                <a:solidFill>
                  <a:schemeClr val="tx1"/>
                </a:solidFill>
                <a:latin typeface="Century Schoolbook" pitchFamily="18" charset="0"/>
              </a:defRPr>
            </a:lvl1pPr>
            <a:lvl2pPr marL="742950" indent="-285750">
              <a:tabLst>
                <a:tab pos="365125" algn="l"/>
                <a:tab pos="457200" algn="l"/>
              </a:tabLst>
              <a:defRPr>
                <a:solidFill>
                  <a:schemeClr val="tx1"/>
                </a:solidFill>
                <a:latin typeface="Century Schoolbook" pitchFamily="18" charset="0"/>
              </a:defRPr>
            </a:lvl2pPr>
            <a:lvl3pPr marL="1143000" indent="-228600">
              <a:tabLst>
                <a:tab pos="365125" algn="l"/>
                <a:tab pos="457200" algn="l"/>
              </a:tabLst>
              <a:defRPr>
                <a:solidFill>
                  <a:schemeClr val="tx1"/>
                </a:solidFill>
                <a:latin typeface="Century Schoolbook" pitchFamily="18" charset="0"/>
              </a:defRPr>
            </a:lvl3pPr>
            <a:lvl4pPr marL="1600200" indent="-228600">
              <a:tabLst>
                <a:tab pos="365125" algn="l"/>
                <a:tab pos="457200" algn="l"/>
              </a:tabLst>
              <a:defRPr>
                <a:solidFill>
                  <a:schemeClr val="tx1"/>
                </a:solidFill>
                <a:latin typeface="Century Schoolbook" pitchFamily="18" charset="0"/>
              </a:defRPr>
            </a:lvl4pPr>
            <a:lvl5pPr marL="2057400" indent="-228600">
              <a:tabLst>
                <a:tab pos="365125" algn="l"/>
                <a:tab pos="457200" algn="l"/>
              </a:tabLst>
              <a:defRPr>
                <a:solidFill>
                  <a:schemeClr val="tx1"/>
                </a:solidFill>
                <a:latin typeface="Century Schoolbook" pitchFamily="18" charset="0"/>
              </a:defRPr>
            </a:lvl5pPr>
            <a:lvl6pPr marL="2514600" indent="-228600" eaLnBrk="0" fontAlgn="base" hangingPunct="0">
              <a:spcBef>
                <a:spcPct val="0"/>
              </a:spcBef>
              <a:spcAft>
                <a:spcPct val="0"/>
              </a:spcAft>
              <a:tabLst>
                <a:tab pos="365125" algn="l"/>
                <a:tab pos="457200" algn="l"/>
              </a:tabLst>
              <a:defRPr>
                <a:solidFill>
                  <a:schemeClr val="tx1"/>
                </a:solidFill>
                <a:latin typeface="Century Schoolbook" pitchFamily="18" charset="0"/>
              </a:defRPr>
            </a:lvl6pPr>
            <a:lvl7pPr marL="2971800" indent="-228600" eaLnBrk="0" fontAlgn="base" hangingPunct="0">
              <a:spcBef>
                <a:spcPct val="0"/>
              </a:spcBef>
              <a:spcAft>
                <a:spcPct val="0"/>
              </a:spcAft>
              <a:tabLst>
                <a:tab pos="365125" algn="l"/>
                <a:tab pos="457200" algn="l"/>
              </a:tabLst>
              <a:defRPr>
                <a:solidFill>
                  <a:schemeClr val="tx1"/>
                </a:solidFill>
                <a:latin typeface="Century Schoolbook" pitchFamily="18" charset="0"/>
              </a:defRPr>
            </a:lvl7pPr>
            <a:lvl8pPr marL="3429000" indent="-228600" eaLnBrk="0" fontAlgn="base" hangingPunct="0">
              <a:spcBef>
                <a:spcPct val="0"/>
              </a:spcBef>
              <a:spcAft>
                <a:spcPct val="0"/>
              </a:spcAft>
              <a:tabLst>
                <a:tab pos="365125" algn="l"/>
                <a:tab pos="457200" algn="l"/>
              </a:tabLst>
              <a:defRPr>
                <a:solidFill>
                  <a:schemeClr val="tx1"/>
                </a:solidFill>
                <a:latin typeface="Century Schoolbook" pitchFamily="18" charset="0"/>
              </a:defRPr>
            </a:lvl8pPr>
            <a:lvl9pPr marL="3886200" indent="-228600" eaLnBrk="0" fontAlgn="base" hangingPunct="0">
              <a:spcBef>
                <a:spcPct val="0"/>
              </a:spcBef>
              <a:spcAft>
                <a:spcPct val="0"/>
              </a:spcAft>
              <a:tabLst>
                <a:tab pos="365125" algn="l"/>
                <a:tab pos="457200" algn="l"/>
              </a:tabLst>
              <a:defRPr>
                <a:solidFill>
                  <a:schemeClr val="tx1"/>
                </a:solidFill>
                <a:latin typeface="Century Schoolbook" pitchFamily="18" charset="0"/>
              </a:defRPr>
            </a:lvl9pPr>
          </a:lstStyle>
          <a:p>
            <a:pPr algn="ctr" eaLnBrk="1" hangingPunct="1">
              <a:lnSpc>
                <a:spcPct val="150000"/>
              </a:lnSpc>
            </a:pPr>
            <a:r>
              <a:rPr lang="en-GB" altLang="en-US" sz="1600" b="1" dirty="0">
                <a:solidFill>
                  <a:srgbClr val="808080"/>
                </a:solidFill>
              </a:rPr>
              <a:t>METHODOLOGICAL DETAILS (CONT’D)</a:t>
            </a:r>
          </a:p>
          <a:p>
            <a:pPr algn="just"/>
            <a:r>
              <a:rPr lang="en-GB" altLang="en-US" sz="1200" dirty="0">
                <a:cs typeface="Times New Roman" panose="02020603050405020304" pitchFamily="18" charset="0"/>
              </a:rPr>
              <a:t>1. 	</a:t>
            </a:r>
            <a:r>
              <a:rPr lang="en-GB" altLang="en-US" sz="1100" dirty="0">
                <a:cs typeface="Times New Roman" panose="02020603050405020304" pitchFamily="18" charset="0"/>
              </a:rPr>
              <a:t>The figures in this summary are based on data available within eight weeks of the end of the month.  In some cases the boards will re-run the monthly analysis later in the year to include data which was received too late for inclusion in this summary. These later figures will be used in the 2016 Annual Summary.</a:t>
            </a:r>
          </a:p>
          <a:p>
            <a:pPr algn="just"/>
            <a:r>
              <a:rPr lang="en-GB" altLang="en-US" sz="1100" dirty="0">
                <a:cs typeface="Times New Roman" panose="02020603050405020304" pitchFamily="18" charset="0"/>
              </a:rPr>
              <a:t>2.	The minimum target sample size for Northern Ireland, Scotland and Wales is 200 open establishments per month while in England the target minimum sample size is 750. Larger sample sizes may be used in some areas in order to enable Boards to undertake further analysis based on geographical sub-divisions of the data.</a:t>
            </a:r>
          </a:p>
          <a:p>
            <a:pPr algn="just"/>
            <a:r>
              <a:rPr lang="en-GB" altLang="en-US" sz="1100" dirty="0">
                <a:cs typeface="Times New Roman" panose="02020603050405020304" pitchFamily="18" charset="0"/>
              </a:rPr>
              <a:t>3.	In the calculation of occupancy rates for the UK, occupancy rates from each country have been weighted using the number of bedspaces known to be available in the area.  </a:t>
            </a:r>
          </a:p>
          <a:p>
            <a:pPr algn="just"/>
            <a:r>
              <a:rPr lang="en-GB" altLang="en-US" sz="1100" dirty="0">
                <a:cs typeface="Times New Roman" panose="02020603050405020304" pitchFamily="18" charset="0"/>
              </a:rPr>
              <a:t>4. 	</a:t>
            </a:r>
            <a:r>
              <a:rPr lang="en-GB" altLang="en-US" sz="1100" b="1" i="1" dirty="0">
                <a:cs typeface="Times New Roman" panose="02020603050405020304" pitchFamily="18" charset="0"/>
              </a:rPr>
              <a:t>Occupancy rates:</a:t>
            </a:r>
          </a:p>
          <a:p>
            <a:pPr algn="just"/>
            <a:r>
              <a:rPr lang="en-GB" altLang="en-US" sz="1100" dirty="0">
                <a:cs typeface="Times New Roman" panose="02020603050405020304" pitchFamily="18" charset="0"/>
              </a:rPr>
              <a:t>	Bedspace occupancy	 Percentage of available bedspaces which were occupied</a:t>
            </a:r>
          </a:p>
          <a:p>
            <a:pPr algn="just"/>
            <a:r>
              <a:rPr lang="en-GB" altLang="en-US" sz="1100" dirty="0">
                <a:cs typeface="Times New Roman" panose="02020603050405020304" pitchFamily="18" charset="0"/>
              </a:rPr>
              <a:t>	Room occupancy	 Percentage of available rooms which were occupied</a:t>
            </a:r>
          </a:p>
          <a:p>
            <a:pPr algn="just"/>
            <a:r>
              <a:rPr lang="en-GB" altLang="en-US" sz="1100" dirty="0">
                <a:cs typeface="Times New Roman" panose="02020603050405020304" pitchFamily="18" charset="0"/>
              </a:rPr>
              <a:t>	Non-UK bedspace occupancy Percentage of available bedspaces which were occupied by non-UK guests</a:t>
            </a:r>
          </a:p>
          <a:p>
            <a:pPr algn="just"/>
            <a:r>
              <a:rPr lang="en-GB" altLang="en-US" sz="1100" dirty="0">
                <a:cs typeface="Times New Roman" panose="02020603050405020304" pitchFamily="18" charset="0"/>
              </a:rPr>
              <a:t>	Percentage of non-UK guests Percentage of arrivals which were non-UK guests</a:t>
            </a:r>
          </a:p>
          <a:p>
            <a:pPr algn="just"/>
            <a:r>
              <a:rPr lang="en-GB" altLang="en-US" sz="1100" dirty="0">
                <a:cs typeface="Times New Roman" panose="02020603050405020304" pitchFamily="18" charset="0"/>
              </a:rPr>
              <a:t>	Percentage of non-UK bednights  Percentage of occupied bedspaces which were occupied by non-UK guests</a:t>
            </a:r>
          </a:p>
          <a:p>
            <a:pPr algn="just"/>
            <a:r>
              <a:rPr lang="en-GB" altLang="en-US" sz="1100" dirty="0">
                <a:cs typeface="Times New Roman" panose="02020603050405020304" pitchFamily="18" charset="0"/>
              </a:rPr>
              <a:t>5.	It should be noted that:</a:t>
            </a:r>
          </a:p>
          <a:p>
            <a:pPr algn="just"/>
            <a:r>
              <a:rPr lang="en-GB" altLang="en-US" sz="1100" dirty="0">
                <a:cs typeface="Times New Roman" panose="02020603050405020304" pitchFamily="18" charset="0"/>
              </a:rPr>
              <a:t>	(a) the figures in Tables 2, 4, 8 and 9 will be based on a subset of the sample for all guests.  This is because separate UK and non-UK data is not known for all establishments in the sample (Tables 2, 4 and 5), not all establishments provide daily data (Tables 4 and 5) and not all establishments give tariff details (Tables 9 and 10); and</a:t>
            </a:r>
          </a:p>
          <a:p>
            <a:pPr algn="just"/>
            <a:r>
              <a:rPr lang="en-GB" altLang="en-US" sz="1100" dirty="0">
                <a:cs typeface="Times New Roman" panose="02020603050405020304" pitchFamily="18" charset="0"/>
              </a:rPr>
              <a:t>	(b) because of changes in the data collected, it is no longer possible to provide UK/non UK figures for Scotland or figures relating to arrivals for Wales (Tables 2 and 5). </a:t>
            </a:r>
          </a:p>
          <a:p>
            <a:pPr algn="just"/>
            <a:r>
              <a:rPr lang="en-GB" altLang="en-US" sz="1100" dirty="0">
                <a:cs typeface="Times New Roman" panose="02020603050405020304" pitchFamily="18" charset="0"/>
              </a:rPr>
              <a:t>	(c) from June 2010, English occupancy data includes additional occupancy information for the 100+ room hotel sector supplied by STR Global.  Given the change in the structure of the sample, care should be taken in the interpretation of year-on-year changes.</a:t>
            </a:r>
          </a:p>
          <a:p>
            <a:pPr algn="just"/>
            <a:r>
              <a:rPr lang="en-GB" altLang="en-US" sz="1100" dirty="0">
                <a:cs typeface="Times New Roman" panose="02020603050405020304" pitchFamily="18" charset="0"/>
              </a:rPr>
              <a:t>6.	Accuracy of the results: The statistical accuracy of the results depends upon the size of the sample, the variation in occupancy rates between establishments and (to a smaller extent) the size of the survey population.  As the sample is self-selecting, it is not possible to calculate true statistical margins of error.  However, it is likely that the results are accurate to between ± 5.9% (sample of 50) to ±1.6 % (sample of 650).  As there continues to be a substantial core of survey participants providing data every month, the trends which are identified by the survey are believed to reflect accurately overall trends in the use of serviced accommodation. </a:t>
            </a:r>
          </a:p>
          <a:p>
            <a:pPr algn="just">
              <a:buFontTx/>
              <a:buAutoNum type="arabicPeriod" startAt="6"/>
            </a:pPr>
            <a:endParaRPr lang="en-GB" altLang="en-US" dirty="0">
              <a:latin typeface="Arial" panose="020B0604020202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9900" y="36513"/>
            <a:ext cx="7675563" cy="431651"/>
          </a:xfrm>
        </p:spPr>
        <p:txBody>
          <a:bodyPr>
            <a:normAutofit fontScale="90000"/>
          </a:bodyPr>
          <a:lstStyle/>
          <a:p>
            <a:pPr>
              <a:defRPr/>
            </a:pPr>
            <a:r>
              <a:rPr lang="en-GB" sz="2800" dirty="0"/>
              <a:t>Summary: Bedroom Occupancy</a:t>
            </a:r>
          </a:p>
        </p:txBody>
      </p:sp>
      <p:sp>
        <p:nvSpPr>
          <p:cNvPr id="13315" name="Content Placeholder 2"/>
          <p:cNvSpPr>
            <a:spLocks noGrp="1"/>
          </p:cNvSpPr>
          <p:nvPr>
            <p:ph sz="quarter" idx="1"/>
          </p:nvPr>
        </p:nvSpPr>
        <p:spPr>
          <a:xfrm>
            <a:off x="234504" y="468164"/>
            <a:ext cx="8640960" cy="6192688"/>
          </a:xfrm>
        </p:spPr>
        <p:txBody>
          <a:bodyPr/>
          <a:lstStyle/>
          <a:p>
            <a:pPr lvl="0"/>
            <a:r>
              <a:rPr lang="en-GB" sz="1400" dirty="0"/>
              <a:t>The average annual bedroom occupancy for the UK in 2016 remained flat (+1 percentage point) when compared to 2015 data.  Both Scotland and Wales remained on a par with 2015, Wales remaining static at 61% and Scotland flat (-1% percentage point).  Northern Ireland witnessed the largest movement, with bedroom occupancy levels up by 4 percentage points. England mirrored the UK remaining flat (+1 percentage point).</a:t>
            </a:r>
            <a:endParaRPr lang="en-US" sz="1400" dirty="0"/>
          </a:p>
          <a:p>
            <a:pPr lvl="0"/>
            <a:r>
              <a:rPr lang="en-GB" sz="1400" dirty="0"/>
              <a:t>The monthly UK bedroom occupancy levels saw increases of 2 percentage points or more, in 6 out of the 12 months during 2016 with the remaining months flat on 2015 levels. Both November and December saw the biggest rise, up by 4 percentage points, with March and April rising by 3 percentage points respectively during 2016.  February and July rose by 2 percentage points each when compared with 2015.  July and September recorded the highest levels of bedroom occupancy throughout the year (81% and 80% respectively).  </a:t>
            </a:r>
            <a:endParaRPr lang="en-US" sz="1400" dirty="0"/>
          </a:p>
          <a:p>
            <a:pPr lvl="0"/>
            <a:r>
              <a:rPr lang="en-GB" sz="1400" dirty="0"/>
              <a:t>Bedroom Occupancy levels in England mirrored that of the UK with both November and December witnessing the biggest increase during the year, up by 3 percentage points.  March and April rose by 2 percentage points with all other months during 2016 remaining on a par with levels witnessed in 2015.</a:t>
            </a:r>
            <a:endParaRPr lang="en-US" sz="1400" dirty="0"/>
          </a:p>
          <a:p>
            <a:pPr lvl="0"/>
            <a:r>
              <a:rPr lang="en-GB" sz="1400" dirty="0"/>
              <a:t>Across Scotland, August and November saw a 3 percentage point increase in both months with October up by 2 percentage points on 2015.  Both January and May were the only months with a drop in room occupancy.  January fell by 12% and May was down 3% on 2015 data.  The remaining months remained flat against levels achieved in the previous year.  </a:t>
            </a:r>
            <a:endParaRPr lang="en-US" sz="1400" dirty="0"/>
          </a:p>
          <a:p>
            <a:pPr lvl="0"/>
            <a:r>
              <a:rPr lang="en-GB" sz="1400" dirty="0"/>
              <a:t>Wales fared less well during 2016 when compared with 2015.  Only 4 out of the 12 months saw a rise in bedroom occupancy.  January, August, October and December recorded increases of 2, 2, 3 and 3 percentage points each. The summer months from May to July all recorded falls in room occupancy with May witnessing the largest decrease of 5 percentage points when compared with 2015. </a:t>
            </a:r>
            <a:endParaRPr lang="en-US" sz="1400" dirty="0"/>
          </a:p>
          <a:p>
            <a:pPr lvl="0"/>
            <a:r>
              <a:rPr lang="en-GB" sz="1400" dirty="0"/>
              <a:t>Northern Ireland fared well with increases in 7 out of the 12 months during 2016, with only January and February decreasing in room occupancy. The biggest increase was found in July and November, where levels rose by 12% and 11% respectively when compared to 2015.</a:t>
            </a:r>
            <a:endParaRPr lang="en-US" sz="1400" dirty="0"/>
          </a:p>
          <a:p>
            <a:endParaRPr lang="en-GB" sz="1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9900" y="36513"/>
            <a:ext cx="7675563" cy="549275"/>
          </a:xfrm>
        </p:spPr>
        <p:txBody>
          <a:bodyPr/>
          <a:lstStyle/>
          <a:p>
            <a:pPr>
              <a:defRPr/>
            </a:pPr>
            <a:r>
              <a:rPr lang="en-GB" dirty="0"/>
              <a:t>Summary: Bedspace Occupancy</a:t>
            </a:r>
          </a:p>
        </p:txBody>
      </p:sp>
      <p:sp>
        <p:nvSpPr>
          <p:cNvPr id="14339" name="Content Placeholder 2"/>
          <p:cNvSpPr>
            <a:spLocks noGrp="1"/>
          </p:cNvSpPr>
          <p:nvPr>
            <p:ph sz="quarter" idx="1"/>
          </p:nvPr>
        </p:nvSpPr>
        <p:spPr>
          <a:xfrm>
            <a:off x="162496" y="684188"/>
            <a:ext cx="8713788" cy="6048672"/>
          </a:xfrm>
        </p:spPr>
        <p:txBody>
          <a:bodyPr/>
          <a:lstStyle/>
          <a:p>
            <a:pPr lvl="0"/>
            <a:r>
              <a:rPr lang="en-GB" sz="1600" dirty="0"/>
              <a:t>UK </a:t>
            </a:r>
            <a:r>
              <a:rPr lang="en-GB" sz="1600" dirty="0" err="1"/>
              <a:t>bedspace</a:t>
            </a:r>
            <a:r>
              <a:rPr lang="en-GB" sz="1600" dirty="0"/>
              <a:t> occupancy levels remained flat against 2015 throughout most of the year, with the exception of November and December where </a:t>
            </a:r>
            <a:r>
              <a:rPr lang="en-GB" sz="1600" dirty="0" err="1"/>
              <a:t>bedspace</a:t>
            </a:r>
            <a:r>
              <a:rPr lang="en-GB" sz="1600" dirty="0"/>
              <a:t> levels increased by 3 and 4 percentage points respectively.  </a:t>
            </a:r>
            <a:endParaRPr lang="en-US" sz="1600" dirty="0"/>
          </a:p>
          <a:p>
            <a:pPr lvl="0"/>
            <a:r>
              <a:rPr lang="en-GB" sz="1600" dirty="0"/>
              <a:t>England </a:t>
            </a:r>
            <a:r>
              <a:rPr lang="en-GB" sz="1600" dirty="0" err="1"/>
              <a:t>bedspace</a:t>
            </a:r>
            <a:r>
              <a:rPr lang="en-GB" sz="1600" dirty="0"/>
              <a:t> occupancy levels were similar to the UK with an increase in both November and December of 2 and 3 percentage points respectively. All other months remained static with 2015 levels, with the exception of May where a 2 percentage point decrease was seen.</a:t>
            </a:r>
            <a:endParaRPr lang="en-US" sz="1600" dirty="0"/>
          </a:p>
          <a:p>
            <a:pPr lvl="0"/>
            <a:r>
              <a:rPr lang="en-GB" sz="1600" dirty="0"/>
              <a:t>Scotland saw increases in half of all months throughout 2016.  July, August and October rose by 3 percentage points respectively with March, November and December up by 2 percentage points each. January fell by 10 percentage points with both April and May down by 3 percentage points respectively.  The remaining months did not see any change in </a:t>
            </a:r>
            <a:r>
              <a:rPr lang="en-GB" sz="1600" dirty="0" err="1"/>
              <a:t>bedspace</a:t>
            </a:r>
            <a:r>
              <a:rPr lang="en-GB" sz="1600" dirty="0"/>
              <a:t> occupancy levels during 2016.</a:t>
            </a:r>
            <a:endParaRPr lang="en-US" sz="1600" dirty="0"/>
          </a:p>
          <a:p>
            <a:pPr lvl="0"/>
            <a:r>
              <a:rPr lang="en-GB" sz="1600" dirty="0"/>
              <a:t>Wales </a:t>
            </a:r>
            <a:r>
              <a:rPr lang="en-GB" sz="1600" dirty="0" err="1"/>
              <a:t>bedspace</a:t>
            </a:r>
            <a:r>
              <a:rPr lang="en-GB" sz="1600" dirty="0"/>
              <a:t> occupancy remained flat in 7 out of the 12 months during 2016. Only  January and December saw any movement of note with increases of 2 and 4 percentage points respectively.  May, June and October all saw decreases when compared with 2015, down by 5 percentage points in May and 2 percentage points in both June and October.</a:t>
            </a:r>
            <a:endParaRPr lang="en-US" sz="1600" dirty="0"/>
          </a:p>
          <a:p>
            <a:pPr lvl="0"/>
            <a:r>
              <a:rPr lang="en-GB" sz="1600" dirty="0"/>
              <a:t>Northern Ireland </a:t>
            </a:r>
            <a:r>
              <a:rPr lang="en-GB" sz="1600" dirty="0" err="1"/>
              <a:t>bedspace</a:t>
            </a:r>
            <a:r>
              <a:rPr lang="en-GB" sz="1600" dirty="0"/>
              <a:t> occupancy levels increased in 9 out of the 12 months in 2016. The largest of these was in July and November, where </a:t>
            </a:r>
            <a:r>
              <a:rPr lang="en-GB" sz="1600" dirty="0" err="1"/>
              <a:t>bedspace</a:t>
            </a:r>
            <a:r>
              <a:rPr lang="en-GB" sz="1600" dirty="0"/>
              <a:t> occupancy levels increased by 12 and 11 percentage points respectively.  All other months increased in </a:t>
            </a:r>
            <a:r>
              <a:rPr lang="en-GB" sz="1600" dirty="0" err="1"/>
              <a:t>bedspace</a:t>
            </a:r>
            <a:r>
              <a:rPr lang="en-GB" sz="1600" dirty="0"/>
              <a:t> occupancy, apart from February and March which remained flat and January witnessing a decrease, down 3 percentage points on 2015 data.</a:t>
            </a:r>
            <a:endParaRPr lang="en-US" sz="1600" dirty="0"/>
          </a:p>
          <a:p>
            <a:pPr marL="0" lvl="0" indent="0">
              <a:buNone/>
            </a:pPr>
            <a:endParaRPr lang="en-GB" sz="1600" dirty="0"/>
          </a:p>
          <a:p>
            <a:endParaRPr lang="en-GB" sz="1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63500"/>
            <a:ext cx="9053513" cy="549275"/>
          </a:xfrm>
        </p:spPr>
        <p:txBody>
          <a:bodyPr>
            <a:normAutofit fontScale="90000"/>
          </a:bodyPr>
          <a:lstStyle/>
          <a:p>
            <a:pPr>
              <a:defRPr/>
            </a:pPr>
            <a:r>
              <a:rPr lang="en-GB" sz="2800" dirty="0"/>
              <a:t>Summary: Room and Bedspace occupancy in detail</a:t>
            </a:r>
          </a:p>
        </p:txBody>
      </p:sp>
      <p:sp>
        <p:nvSpPr>
          <p:cNvPr id="15363" name="Content Placeholder 2"/>
          <p:cNvSpPr>
            <a:spLocks noGrp="1"/>
          </p:cNvSpPr>
          <p:nvPr>
            <p:ph sz="quarter" idx="1"/>
          </p:nvPr>
        </p:nvSpPr>
        <p:spPr>
          <a:xfrm>
            <a:off x="241665" y="629148"/>
            <a:ext cx="8713788" cy="6175719"/>
          </a:xfrm>
        </p:spPr>
        <p:txBody>
          <a:bodyPr/>
          <a:lstStyle/>
          <a:p>
            <a:pPr lvl="0"/>
            <a:r>
              <a:rPr lang="en-GB" sz="1350" dirty="0"/>
              <a:t>Across the UK as a whole, both weekday bedroom and </a:t>
            </a:r>
            <a:r>
              <a:rPr lang="en-GB" sz="1350" dirty="0" err="1"/>
              <a:t>bedspace</a:t>
            </a:r>
            <a:r>
              <a:rPr lang="en-GB" sz="1350" dirty="0"/>
              <a:t> occupancy levels remained flat (+1 percentage point)  when compared to the previous year. Northern Ireland fared best in weekday room and </a:t>
            </a:r>
            <a:r>
              <a:rPr lang="en-GB" sz="1350" dirty="0" err="1"/>
              <a:t>bedspace</a:t>
            </a:r>
            <a:r>
              <a:rPr lang="en-GB" sz="1350" dirty="0"/>
              <a:t> occupancy figures, with both room and </a:t>
            </a:r>
            <a:r>
              <a:rPr lang="en-GB" sz="1350" dirty="0" err="1"/>
              <a:t>bedspace</a:t>
            </a:r>
            <a:r>
              <a:rPr lang="en-GB" sz="1350" dirty="0"/>
              <a:t> occupancy up 4 percentage points on 2015 data. Room occupancy in England, Wales and Scotland all remained  flat (+1 percentage point in England and -1 percentage point in Wales and Scotland). </a:t>
            </a:r>
            <a:r>
              <a:rPr lang="en-GB" sz="1350" dirty="0" err="1"/>
              <a:t>Bedspace</a:t>
            </a:r>
            <a:r>
              <a:rPr lang="en-GB" sz="1350" dirty="0"/>
              <a:t> occupancy in all three countries remained flat compared to 2015.</a:t>
            </a:r>
            <a:endParaRPr lang="en-US" sz="1350" dirty="0"/>
          </a:p>
          <a:p>
            <a:pPr lvl="0"/>
            <a:r>
              <a:rPr lang="en-GB" sz="1350" dirty="0"/>
              <a:t>The UK weekend bedroom occupancy remained on a par with the previous year, whilst weekend </a:t>
            </a:r>
            <a:r>
              <a:rPr lang="en-GB" sz="1350" dirty="0" err="1"/>
              <a:t>bedspace</a:t>
            </a:r>
            <a:r>
              <a:rPr lang="en-GB" sz="1350" dirty="0"/>
              <a:t> occupancy rose by 2 percentage points.  England and Northern Ireland saw increases in both weekend bedroom and </a:t>
            </a:r>
            <a:r>
              <a:rPr lang="en-GB" sz="1350" dirty="0" err="1"/>
              <a:t>bedspace</a:t>
            </a:r>
            <a:r>
              <a:rPr lang="en-GB" sz="1350" dirty="0"/>
              <a:t> occupancy, up 2 percentage points respectively in both measures of occupancy.   Scotland fell by 2 percentage points in weekend room occupancy and remained flat in weekend </a:t>
            </a:r>
            <a:r>
              <a:rPr lang="en-GB" sz="1350" dirty="0" err="1"/>
              <a:t>bedspace</a:t>
            </a:r>
            <a:r>
              <a:rPr lang="en-GB" sz="1350" dirty="0"/>
              <a:t> occupancy.  Wales remained flat in both weekend bedroom and </a:t>
            </a:r>
            <a:r>
              <a:rPr lang="en-GB" sz="1350" dirty="0" err="1"/>
              <a:t>bedspace</a:t>
            </a:r>
            <a:r>
              <a:rPr lang="en-GB" sz="1350" dirty="0"/>
              <a:t> occupancy during 2016.</a:t>
            </a:r>
            <a:endParaRPr lang="en-US" sz="1350" dirty="0"/>
          </a:p>
          <a:p>
            <a:pPr lvl="0"/>
            <a:r>
              <a:rPr lang="en-GB" sz="1350" dirty="0"/>
              <a:t>Across the UK, bedroom occupancy by type of establishment saw Guesthouses rise by 3 percentage points and B&amp;B’s by 2 percentage points. Hotel’s did not see any change from the levels achieved during 2015. Bedroom occupancy levels in England remained flat in all three sectors (+1 percentage point).  Scotland witnessed a decrease of 4 percentage points in the guesthouse sector and 2 percentage points in the B&amp;B sector.  The hotel sector remained on a par with 2015. Wales saw a rise in both the guesthouse and B&amp;B sector of 4 and 2 percentage points respectively, whilst hotels remained static. Northern Ireland saw rises in each of the three sectors.  B&amp;B’s witnessed the biggest rise, up 8 percentage points, followed by guesthouse’s (7 percentage points), with hotels up by 3 percentage points during 2016.</a:t>
            </a:r>
            <a:endParaRPr lang="en-US" sz="1350" dirty="0"/>
          </a:p>
          <a:p>
            <a:pPr lvl="0"/>
            <a:r>
              <a:rPr lang="en-GB" sz="1350" dirty="0" err="1"/>
              <a:t>Bedspace</a:t>
            </a:r>
            <a:r>
              <a:rPr lang="en-GB" sz="1350" dirty="0"/>
              <a:t> occupancy in the guesthouse and B&amp;B sectors in England rose by 3 and 2 percentage points respectively, hotels remained on a par with 2015.  Scotland saw a decrease in </a:t>
            </a:r>
            <a:r>
              <a:rPr lang="en-GB" sz="1350" dirty="0" err="1"/>
              <a:t>bedspace</a:t>
            </a:r>
            <a:r>
              <a:rPr lang="en-GB" sz="1350" dirty="0"/>
              <a:t> occupancy in the B&amp;B sector, with both hotels and guesthouses remaining flat.  Guesthouse </a:t>
            </a:r>
            <a:r>
              <a:rPr lang="en-GB" sz="1350" dirty="0" err="1"/>
              <a:t>bedspace</a:t>
            </a:r>
            <a:r>
              <a:rPr lang="en-GB" sz="1350" dirty="0"/>
              <a:t> occupancy in Wales increased during 2016, up 4 percentage points on 2015 data. B&amp;B’s also fared well, up 2 percentage points, with hotels remaining flat.  All sectors in Northern Ireland performed well during 2016.  The B&amp;B sector saw </a:t>
            </a:r>
            <a:r>
              <a:rPr lang="en-GB" sz="1350" dirty="0" err="1"/>
              <a:t>bedspace</a:t>
            </a:r>
            <a:r>
              <a:rPr lang="en-GB" sz="1350" dirty="0"/>
              <a:t> occupancy increase by 7 percentage points, with guesthouses rising by 5 percentage points and hotels up 4 percentage points when compared to 2015 data. </a:t>
            </a:r>
            <a:endParaRPr lang="en-US" sz="1350" dirty="0"/>
          </a:p>
          <a:p>
            <a:pPr lvl="0"/>
            <a:endParaRPr lang="en-GB" sz="135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22513" y="1620838"/>
            <a:ext cx="6343650" cy="2090737"/>
          </a:xfrm>
        </p:spPr>
        <p:txBody>
          <a:bodyPr/>
          <a:lstStyle/>
          <a:p>
            <a:pPr>
              <a:defRPr/>
            </a:pPr>
            <a:r>
              <a:rPr lang="en-GB" dirty="0"/>
              <a:t>Bedroom Occupancy: </a:t>
            </a:r>
            <a:br>
              <a:rPr lang="en-GB" dirty="0"/>
            </a:br>
            <a:r>
              <a:rPr lang="en-GB" dirty="0"/>
              <a:t>UK and National</a:t>
            </a:r>
          </a:p>
        </p:txBody>
      </p:sp>
      <p:sp>
        <p:nvSpPr>
          <p:cNvPr id="4" name="Footer Placeholder 3"/>
          <p:cNvSpPr>
            <a:spLocks noGrp="1"/>
          </p:cNvSpPr>
          <p:nvPr>
            <p:ph type="ftr" sz="quarter" idx="11"/>
          </p:nvPr>
        </p:nvSpPr>
        <p:spPr/>
        <p:txBody>
          <a:bodyPr/>
          <a:lstStyle/>
          <a:p>
            <a:pPr>
              <a:defRPr/>
            </a:pP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738188" y="252413"/>
            <a:ext cx="7675562" cy="582612"/>
          </a:xfrm>
        </p:spPr>
        <p:txBody>
          <a:bodyPr/>
          <a:lstStyle/>
          <a:p>
            <a:pPr algn="ctr" eaLnBrk="1" fontAlgn="auto" hangingPunct="1">
              <a:spcAft>
                <a:spcPts val="0"/>
              </a:spcAft>
              <a:defRPr/>
            </a:pPr>
            <a:r>
              <a:rPr lang="en-GB" sz="2400" dirty="0">
                <a:latin typeface="Arial Narrow" panose="020B0606020202030204" pitchFamily="34" charset="0"/>
              </a:rPr>
              <a:t>UK and National: Annual Bedroom Occupancy 2012-2016</a:t>
            </a:r>
          </a:p>
        </p:txBody>
      </p:sp>
      <p:graphicFrame>
        <p:nvGraphicFramePr>
          <p:cNvPr id="2" name="Content Placeholder 4"/>
          <p:cNvGraphicFramePr>
            <a:graphicFrameLocks noGrp="1"/>
          </p:cNvGraphicFramePr>
          <p:nvPr>
            <p:ph sz="quarter" idx="1"/>
            <p:extLst>
              <p:ext uri="{D42A27DB-BD31-4B8C-83A1-F6EECF244321}">
                <p14:modId xmlns:p14="http://schemas.microsoft.com/office/powerpoint/2010/main" val="2994284931"/>
              </p:ext>
            </p:extLst>
          </p:nvPr>
        </p:nvGraphicFramePr>
        <p:xfrm>
          <a:off x="892175" y="1187450"/>
          <a:ext cx="7356475" cy="527843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487076194"/>
              </p:ext>
            </p:extLst>
          </p:nvPr>
        </p:nvGraphicFramePr>
        <p:xfrm>
          <a:off x="306388" y="1260475"/>
          <a:ext cx="8064505" cy="4913311"/>
        </p:xfrm>
        <a:graphic>
          <a:graphicData uri="http://schemas.openxmlformats.org/drawingml/2006/table">
            <a:tbl>
              <a:tblPr>
                <a:tableStyleId>{5C22544A-7EE6-4342-B048-85BDC9FD1C3A}</a:tableStyleId>
              </a:tblPr>
              <a:tblGrid>
                <a:gridCol w="707405">
                  <a:extLst>
                    <a:ext uri="{9D8B030D-6E8A-4147-A177-3AD203B41FA5}">
                      <a16:colId xmlns:a16="http://schemas.microsoft.com/office/drawing/2014/main" val="20000"/>
                    </a:ext>
                  </a:extLst>
                </a:gridCol>
                <a:gridCol w="294284">
                  <a:extLst>
                    <a:ext uri="{9D8B030D-6E8A-4147-A177-3AD203B41FA5}">
                      <a16:colId xmlns:a16="http://schemas.microsoft.com/office/drawing/2014/main" val="20001"/>
                    </a:ext>
                  </a:extLst>
                </a:gridCol>
                <a:gridCol w="294284">
                  <a:extLst>
                    <a:ext uri="{9D8B030D-6E8A-4147-A177-3AD203B41FA5}">
                      <a16:colId xmlns:a16="http://schemas.microsoft.com/office/drawing/2014/main" val="20002"/>
                    </a:ext>
                  </a:extLst>
                </a:gridCol>
                <a:gridCol w="294284">
                  <a:extLst>
                    <a:ext uri="{9D8B030D-6E8A-4147-A177-3AD203B41FA5}">
                      <a16:colId xmlns:a16="http://schemas.microsoft.com/office/drawing/2014/main" val="20003"/>
                    </a:ext>
                  </a:extLst>
                </a:gridCol>
                <a:gridCol w="294284">
                  <a:extLst>
                    <a:ext uri="{9D8B030D-6E8A-4147-A177-3AD203B41FA5}">
                      <a16:colId xmlns:a16="http://schemas.microsoft.com/office/drawing/2014/main" val="20004"/>
                    </a:ext>
                  </a:extLst>
                </a:gridCol>
                <a:gridCol w="294284">
                  <a:extLst>
                    <a:ext uri="{9D8B030D-6E8A-4147-A177-3AD203B41FA5}">
                      <a16:colId xmlns:a16="http://schemas.microsoft.com/office/drawing/2014/main" val="20005"/>
                    </a:ext>
                  </a:extLst>
                </a:gridCol>
                <a:gridCol w="294284">
                  <a:extLst>
                    <a:ext uri="{9D8B030D-6E8A-4147-A177-3AD203B41FA5}">
                      <a16:colId xmlns:a16="http://schemas.microsoft.com/office/drawing/2014/main" val="20006"/>
                    </a:ext>
                  </a:extLst>
                </a:gridCol>
                <a:gridCol w="294284">
                  <a:extLst>
                    <a:ext uri="{9D8B030D-6E8A-4147-A177-3AD203B41FA5}">
                      <a16:colId xmlns:a16="http://schemas.microsoft.com/office/drawing/2014/main" val="20007"/>
                    </a:ext>
                  </a:extLst>
                </a:gridCol>
                <a:gridCol w="294284">
                  <a:extLst>
                    <a:ext uri="{9D8B030D-6E8A-4147-A177-3AD203B41FA5}">
                      <a16:colId xmlns:a16="http://schemas.microsoft.com/office/drawing/2014/main" val="20008"/>
                    </a:ext>
                  </a:extLst>
                </a:gridCol>
                <a:gridCol w="294284">
                  <a:extLst>
                    <a:ext uri="{9D8B030D-6E8A-4147-A177-3AD203B41FA5}">
                      <a16:colId xmlns:a16="http://schemas.microsoft.com/office/drawing/2014/main" val="20009"/>
                    </a:ext>
                  </a:extLst>
                </a:gridCol>
                <a:gridCol w="294284">
                  <a:extLst>
                    <a:ext uri="{9D8B030D-6E8A-4147-A177-3AD203B41FA5}">
                      <a16:colId xmlns:a16="http://schemas.microsoft.com/office/drawing/2014/main" val="20010"/>
                    </a:ext>
                  </a:extLst>
                </a:gridCol>
                <a:gridCol w="294284">
                  <a:extLst>
                    <a:ext uri="{9D8B030D-6E8A-4147-A177-3AD203B41FA5}">
                      <a16:colId xmlns:a16="http://schemas.microsoft.com/office/drawing/2014/main" val="20011"/>
                    </a:ext>
                  </a:extLst>
                </a:gridCol>
                <a:gridCol w="294284">
                  <a:extLst>
                    <a:ext uri="{9D8B030D-6E8A-4147-A177-3AD203B41FA5}">
                      <a16:colId xmlns:a16="http://schemas.microsoft.com/office/drawing/2014/main" val="20012"/>
                    </a:ext>
                  </a:extLst>
                </a:gridCol>
                <a:gridCol w="294284">
                  <a:extLst>
                    <a:ext uri="{9D8B030D-6E8A-4147-A177-3AD203B41FA5}">
                      <a16:colId xmlns:a16="http://schemas.microsoft.com/office/drawing/2014/main" val="20013"/>
                    </a:ext>
                  </a:extLst>
                </a:gridCol>
                <a:gridCol w="294284">
                  <a:extLst>
                    <a:ext uri="{9D8B030D-6E8A-4147-A177-3AD203B41FA5}">
                      <a16:colId xmlns:a16="http://schemas.microsoft.com/office/drawing/2014/main" val="20014"/>
                    </a:ext>
                  </a:extLst>
                </a:gridCol>
                <a:gridCol w="294284">
                  <a:extLst>
                    <a:ext uri="{9D8B030D-6E8A-4147-A177-3AD203B41FA5}">
                      <a16:colId xmlns:a16="http://schemas.microsoft.com/office/drawing/2014/main" val="20015"/>
                    </a:ext>
                  </a:extLst>
                </a:gridCol>
                <a:gridCol w="294284">
                  <a:extLst>
                    <a:ext uri="{9D8B030D-6E8A-4147-A177-3AD203B41FA5}">
                      <a16:colId xmlns:a16="http://schemas.microsoft.com/office/drawing/2014/main" val="20016"/>
                    </a:ext>
                  </a:extLst>
                </a:gridCol>
                <a:gridCol w="294284">
                  <a:extLst>
                    <a:ext uri="{9D8B030D-6E8A-4147-A177-3AD203B41FA5}">
                      <a16:colId xmlns:a16="http://schemas.microsoft.com/office/drawing/2014/main" val="20017"/>
                    </a:ext>
                  </a:extLst>
                </a:gridCol>
                <a:gridCol w="294284">
                  <a:extLst>
                    <a:ext uri="{9D8B030D-6E8A-4147-A177-3AD203B41FA5}">
                      <a16:colId xmlns:a16="http://schemas.microsoft.com/office/drawing/2014/main" val="20018"/>
                    </a:ext>
                  </a:extLst>
                </a:gridCol>
                <a:gridCol w="294284">
                  <a:extLst>
                    <a:ext uri="{9D8B030D-6E8A-4147-A177-3AD203B41FA5}">
                      <a16:colId xmlns:a16="http://schemas.microsoft.com/office/drawing/2014/main" val="20019"/>
                    </a:ext>
                  </a:extLst>
                </a:gridCol>
                <a:gridCol w="294284">
                  <a:extLst>
                    <a:ext uri="{9D8B030D-6E8A-4147-A177-3AD203B41FA5}">
                      <a16:colId xmlns:a16="http://schemas.microsoft.com/office/drawing/2014/main" val="20020"/>
                    </a:ext>
                  </a:extLst>
                </a:gridCol>
                <a:gridCol w="294284">
                  <a:extLst>
                    <a:ext uri="{9D8B030D-6E8A-4147-A177-3AD203B41FA5}">
                      <a16:colId xmlns:a16="http://schemas.microsoft.com/office/drawing/2014/main" val="20021"/>
                    </a:ext>
                  </a:extLst>
                </a:gridCol>
                <a:gridCol w="294284">
                  <a:extLst>
                    <a:ext uri="{9D8B030D-6E8A-4147-A177-3AD203B41FA5}">
                      <a16:colId xmlns:a16="http://schemas.microsoft.com/office/drawing/2014/main" val="20022"/>
                    </a:ext>
                  </a:extLst>
                </a:gridCol>
                <a:gridCol w="294284">
                  <a:extLst>
                    <a:ext uri="{9D8B030D-6E8A-4147-A177-3AD203B41FA5}">
                      <a16:colId xmlns:a16="http://schemas.microsoft.com/office/drawing/2014/main" val="20023"/>
                    </a:ext>
                  </a:extLst>
                </a:gridCol>
                <a:gridCol w="294284">
                  <a:extLst>
                    <a:ext uri="{9D8B030D-6E8A-4147-A177-3AD203B41FA5}">
                      <a16:colId xmlns:a16="http://schemas.microsoft.com/office/drawing/2014/main" val="20024"/>
                    </a:ext>
                  </a:extLst>
                </a:gridCol>
                <a:gridCol w="294284">
                  <a:extLst>
                    <a:ext uri="{9D8B030D-6E8A-4147-A177-3AD203B41FA5}">
                      <a16:colId xmlns:a16="http://schemas.microsoft.com/office/drawing/2014/main" val="20025"/>
                    </a:ext>
                  </a:extLst>
                </a:gridCol>
              </a:tblGrid>
              <a:tr h="274320">
                <a:tc gridSpan="26">
                  <a:txBody>
                    <a:bodyPr/>
                    <a:lstStyle/>
                    <a:p>
                      <a:pPr marL="730250" indent="-730250" algn="l">
                        <a:lnSpc>
                          <a:spcPct val="150000"/>
                        </a:lnSpc>
                        <a:spcBef>
                          <a:spcPts val="200"/>
                        </a:spcBef>
                        <a:spcAft>
                          <a:spcPts val="200"/>
                        </a:spcAft>
                        <a:tabLst>
                          <a:tab pos="540385" algn="l"/>
                          <a:tab pos="731520" algn="l"/>
                          <a:tab pos="900430" algn="l"/>
                          <a:tab pos="1260475" algn="l"/>
                          <a:tab pos="540385" algn="l"/>
                          <a:tab pos="1260475" algn="l"/>
                        </a:tabLst>
                      </a:pPr>
                      <a:r>
                        <a:rPr lang="en-GB" sz="1200" b="1" dirty="0">
                          <a:solidFill>
                            <a:schemeClr val="bg1"/>
                          </a:solidFill>
                          <a:effectLst/>
                          <a:latin typeface="Arial Narrow" panose="020B0606020202030204" pitchFamily="34" charset="0"/>
                        </a:rPr>
                        <a:t>Table 1: UK and National: Bedroom Occupancy 2012- 2016</a:t>
                      </a:r>
                      <a:endParaRPr lang="en-GB" sz="1200" b="1" dirty="0">
                        <a:solidFill>
                          <a:schemeClr val="bg1"/>
                        </a:solidFill>
                        <a:effectLst/>
                        <a:latin typeface="Arial Narrow" panose="020B0606020202030204" pitchFamily="34" charset="0"/>
                        <a:cs typeface="Times New Roman" panose="02020603050405020304" pitchFamily="18" charset="0"/>
                      </a:endParaRP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E10747"/>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0"/>
                  </a:ext>
                </a:extLst>
              </a:tr>
              <a:tr h="256337">
                <a:tc rowSpan="3">
                  <a:txBody>
                    <a:bodyPr/>
                    <a:lstStyle/>
                    <a:p>
                      <a:pPr algn="just">
                        <a:lnSpc>
                          <a:spcPct val="150000"/>
                        </a:lnSpc>
                        <a:spcAft>
                          <a:spcPts val="0"/>
                        </a:spcAft>
                        <a:tabLst>
                          <a:tab pos="540385" algn="l"/>
                          <a:tab pos="900430" algn="l"/>
                          <a:tab pos="1260475" algn="l"/>
                          <a:tab pos="2637155" algn="ctr"/>
                          <a:tab pos="5274310" algn="r"/>
                          <a:tab pos="540385" algn="l"/>
                          <a:tab pos="900430" algn="l"/>
                          <a:tab pos="1260475" algn="l"/>
                        </a:tabLst>
                      </a:pPr>
                      <a:r>
                        <a:rPr lang="en-GB" sz="1100" dirty="0">
                          <a:effectLst/>
                          <a:latin typeface="Arial Narrow" panose="020B0606020202030204" pitchFamily="34" charset="0"/>
                        </a:rPr>
                        <a:t> </a:t>
                      </a:r>
                      <a:endParaRPr lang="en-GB" sz="1100" dirty="0">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gridSpan="25">
                  <a:txBody>
                    <a:bodyPr/>
                    <a:lstStyle/>
                    <a:p>
                      <a:pPr marL="731520" indent="-274320" algn="ctr">
                        <a:lnSpc>
                          <a:spcPct val="150000"/>
                        </a:lnSpc>
                        <a:spcBef>
                          <a:spcPts val="200"/>
                        </a:spcBef>
                        <a:spcAft>
                          <a:spcPts val="200"/>
                        </a:spcAft>
                        <a:tabLst>
                          <a:tab pos="540385" algn="l"/>
                          <a:tab pos="731520" algn="l"/>
                          <a:tab pos="900430" algn="l"/>
                          <a:tab pos="1260475" algn="l"/>
                          <a:tab pos="540385" algn="l"/>
                          <a:tab pos="1260475" algn="l"/>
                        </a:tabLst>
                      </a:pPr>
                      <a:r>
                        <a:rPr lang="en-GB" sz="1100" b="1" dirty="0">
                          <a:effectLst/>
                          <a:latin typeface="Arial Narrow" panose="020B0606020202030204" pitchFamily="34" charset="0"/>
                        </a:rPr>
                        <a:t>Bedroom Occupancy (%)</a:t>
                      </a:r>
                      <a:endParaRPr lang="en-GB" sz="1100" b="1" dirty="0">
                        <a:solidFill>
                          <a:srgbClr val="000000"/>
                        </a:solidFill>
                        <a:effectLst/>
                        <a:latin typeface="Arial Narrow" panose="020B0606020202030204" pitchFamily="34" charset="0"/>
                        <a:cs typeface="Times New Roman" panose="02020603050405020304" pitchFamily="18" charset="0"/>
                      </a:endParaRP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1"/>
                  </a:ext>
                </a:extLst>
              </a:tr>
              <a:tr h="256337">
                <a:tc vMerge="1">
                  <a:txBody>
                    <a:bodyPr/>
                    <a:lstStyle/>
                    <a:p>
                      <a:endParaRPr lang="en-GB"/>
                    </a:p>
                  </a:txBody>
                  <a:tcPr/>
                </a:tc>
                <a:tc gridSpan="5">
                  <a:txBody>
                    <a:bodyPr/>
                    <a:lstStyle/>
                    <a:p>
                      <a:pPr algn="ctr">
                        <a:lnSpc>
                          <a:spcPct val="150000"/>
                        </a:lnSpc>
                        <a:spcBef>
                          <a:spcPts val="200"/>
                        </a:spcBef>
                        <a:spcAft>
                          <a:spcPts val="200"/>
                        </a:spcAft>
                      </a:pPr>
                      <a:r>
                        <a:rPr lang="en-GB" sz="1100" b="1" dirty="0">
                          <a:effectLst/>
                          <a:latin typeface="Arial Narrow" panose="020B0606020202030204" pitchFamily="34" charset="0"/>
                        </a:rPr>
                        <a:t>England</a:t>
                      </a:r>
                      <a:endParaRPr lang="en-GB" sz="1100" b="1" dirty="0">
                        <a:effectLst/>
                        <a:latin typeface="Arial Narrow" panose="020B0606020202030204" pitchFamily="34" charset="0"/>
                        <a:ea typeface="Times New Roman" panose="02020603050405020304" pitchFamily="18" charset="0"/>
                        <a:cs typeface="Times New Roman" panose="02020603050405020304" pitchFamily="18" charset="0"/>
                      </a:endParaRP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gridSpan="5">
                  <a:txBody>
                    <a:bodyPr/>
                    <a:lstStyle/>
                    <a:p>
                      <a:pPr algn="ctr">
                        <a:lnSpc>
                          <a:spcPct val="150000"/>
                        </a:lnSpc>
                        <a:spcBef>
                          <a:spcPts val="200"/>
                        </a:spcBef>
                        <a:spcAft>
                          <a:spcPts val="200"/>
                        </a:spcAft>
                      </a:pPr>
                      <a:r>
                        <a:rPr lang="en-GB" sz="1100" b="1" dirty="0">
                          <a:effectLst/>
                          <a:latin typeface="Arial Narrow" panose="020B0606020202030204" pitchFamily="34" charset="0"/>
                        </a:rPr>
                        <a:t>Scotland</a:t>
                      </a:r>
                      <a:endParaRPr lang="en-GB" sz="1100" b="1" dirty="0">
                        <a:effectLst/>
                        <a:latin typeface="Arial Narrow" panose="020B0606020202030204" pitchFamily="34" charset="0"/>
                        <a:ea typeface="Times New Roman" panose="02020603050405020304" pitchFamily="18" charset="0"/>
                        <a:cs typeface="Times New Roman" panose="02020603050405020304" pitchFamily="18" charset="0"/>
                      </a:endParaRP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gridSpan="5">
                  <a:txBody>
                    <a:bodyPr/>
                    <a:lstStyle/>
                    <a:p>
                      <a:pPr algn="ctr">
                        <a:lnSpc>
                          <a:spcPct val="150000"/>
                        </a:lnSpc>
                        <a:spcBef>
                          <a:spcPts val="200"/>
                        </a:spcBef>
                        <a:spcAft>
                          <a:spcPts val="200"/>
                        </a:spcAft>
                      </a:pPr>
                      <a:r>
                        <a:rPr lang="en-GB" sz="1100" b="1" dirty="0">
                          <a:effectLst/>
                          <a:latin typeface="Arial Narrow" panose="020B0606020202030204" pitchFamily="34" charset="0"/>
                        </a:rPr>
                        <a:t>Wales</a:t>
                      </a:r>
                      <a:endParaRPr lang="en-GB" sz="1100" b="1" dirty="0">
                        <a:effectLst/>
                        <a:latin typeface="Arial Narrow" panose="020B0606020202030204" pitchFamily="34" charset="0"/>
                        <a:ea typeface="Times New Roman" panose="02020603050405020304" pitchFamily="18" charset="0"/>
                        <a:cs typeface="Times New Roman" panose="02020603050405020304" pitchFamily="18" charset="0"/>
                      </a:endParaRP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gridSpan="5">
                  <a:txBody>
                    <a:bodyPr/>
                    <a:lstStyle/>
                    <a:p>
                      <a:pPr algn="ctr">
                        <a:lnSpc>
                          <a:spcPct val="150000"/>
                        </a:lnSpc>
                        <a:spcBef>
                          <a:spcPts val="200"/>
                        </a:spcBef>
                        <a:spcAft>
                          <a:spcPts val="200"/>
                        </a:spcAft>
                      </a:pPr>
                      <a:r>
                        <a:rPr lang="en-GB" sz="1100" b="1" dirty="0">
                          <a:effectLst/>
                          <a:latin typeface="Arial Narrow" panose="020B0606020202030204" pitchFamily="34" charset="0"/>
                        </a:rPr>
                        <a:t>Northern Ireland</a:t>
                      </a:r>
                      <a:endParaRPr lang="en-GB" sz="1100" b="1" dirty="0">
                        <a:effectLst/>
                        <a:latin typeface="Arial Narrow" panose="020B0606020202030204" pitchFamily="34" charset="0"/>
                        <a:ea typeface="Times New Roman" panose="02020603050405020304" pitchFamily="18" charset="0"/>
                        <a:cs typeface="Times New Roman" panose="02020603050405020304" pitchFamily="18" charset="0"/>
                      </a:endParaRP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gridSpan="5">
                  <a:txBody>
                    <a:bodyPr/>
                    <a:lstStyle/>
                    <a:p>
                      <a:pPr algn="ctr">
                        <a:lnSpc>
                          <a:spcPct val="150000"/>
                        </a:lnSpc>
                        <a:spcBef>
                          <a:spcPts val="200"/>
                        </a:spcBef>
                        <a:spcAft>
                          <a:spcPts val="200"/>
                        </a:spcAft>
                      </a:pPr>
                      <a:r>
                        <a:rPr lang="en-GB" sz="1100" b="1" dirty="0">
                          <a:effectLst/>
                          <a:latin typeface="Arial Narrow" panose="020B0606020202030204" pitchFamily="34" charset="0"/>
                        </a:rPr>
                        <a:t>UK</a:t>
                      </a:r>
                      <a:endParaRPr lang="en-GB" sz="1100" b="1" dirty="0">
                        <a:effectLst/>
                        <a:latin typeface="Arial Narrow" panose="020B0606020202030204" pitchFamily="34" charset="0"/>
                        <a:ea typeface="Times New Roman" panose="02020603050405020304" pitchFamily="18" charset="0"/>
                        <a:cs typeface="Times New Roman" panose="02020603050405020304" pitchFamily="18" charset="0"/>
                      </a:endParaRP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2"/>
                  </a:ext>
                </a:extLst>
              </a:tr>
              <a:tr h="317409">
                <a:tc vMerge="1">
                  <a:txBody>
                    <a:bodyPr/>
                    <a:lstStyle/>
                    <a:p>
                      <a:endParaRPr lang="en-GB"/>
                    </a:p>
                  </a:txBody>
                  <a:tcPr/>
                </a:tc>
                <a:tc>
                  <a:txBody>
                    <a:bodyPr/>
                    <a:lstStyle/>
                    <a:p>
                      <a:pPr algn="ctr">
                        <a:lnSpc>
                          <a:spcPct val="100000"/>
                        </a:lnSpc>
                        <a:spcBef>
                          <a:spcPts val="0"/>
                        </a:spcBef>
                        <a:spcAft>
                          <a:spcPts val="0"/>
                        </a:spcAft>
                      </a:pPr>
                      <a:r>
                        <a:rPr lang="en-GB" sz="1100" dirty="0">
                          <a:effectLst/>
                          <a:latin typeface="Arial Narrow" panose="020B0606020202030204" pitchFamily="34" charset="0"/>
                        </a:rPr>
                        <a:t>12</a:t>
                      </a:r>
                      <a:endParaRPr lang="en-GB" sz="1100" dirty="0">
                        <a:effectLst/>
                        <a:latin typeface="Arial Narrow" panose="020B0606020202030204" pitchFamily="34" charset="0"/>
                        <a:ea typeface="Times New Roman" panose="02020603050405020304" pitchFamily="18" charset="0"/>
                        <a:cs typeface="Times New Roman" panose="02020603050405020304" pitchFamily="18" charset="0"/>
                      </a:endParaRP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a:lnSpc>
                          <a:spcPct val="100000"/>
                        </a:lnSpc>
                        <a:spcBef>
                          <a:spcPts val="0"/>
                        </a:spcBef>
                        <a:spcAft>
                          <a:spcPts val="0"/>
                        </a:spcAft>
                      </a:pPr>
                      <a:r>
                        <a:rPr kumimoji="0" lang="en-GB" sz="1100" kern="1200" dirty="0">
                          <a:solidFill>
                            <a:schemeClr val="dk1"/>
                          </a:solidFill>
                          <a:effectLst/>
                          <a:latin typeface="Arial Narrow" panose="020B0606020202030204" pitchFamily="34" charset="0"/>
                          <a:ea typeface="+mn-ea"/>
                          <a:cs typeface="+mn-cs"/>
                        </a:rPr>
                        <a:t>13</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a:lnSpc>
                          <a:spcPct val="100000"/>
                        </a:lnSpc>
                        <a:spcBef>
                          <a:spcPts val="0"/>
                        </a:spcBef>
                        <a:spcAft>
                          <a:spcPts val="0"/>
                        </a:spcAft>
                      </a:pPr>
                      <a:r>
                        <a:rPr kumimoji="0" lang="en-GB" sz="1100" kern="1200" dirty="0">
                          <a:solidFill>
                            <a:schemeClr val="dk1"/>
                          </a:solidFill>
                          <a:effectLst/>
                          <a:latin typeface="Arial Narrow" panose="020B0606020202030204" pitchFamily="34" charset="0"/>
                          <a:ea typeface="+mn-ea"/>
                          <a:cs typeface="+mn-cs"/>
                        </a:rPr>
                        <a:t>14</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a:r>
                        <a:rPr lang="en-GB" sz="1100" dirty="0">
                          <a:latin typeface="Arial Narrow" panose="020B0606020202030204" pitchFamily="34" charset="0"/>
                        </a:rPr>
                        <a:t>15</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r>
                        <a:rPr kumimoji="0" lang="en-GB" sz="1100" kern="1200" dirty="0">
                          <a:solidFill>
                            <a:schemeClr val="dk1"/>
                          </a:solidFill>
                          <a:latin typeface="Arial Narrow" panose="020B0606020202030204" pitchFamily="34" charset="0"/>
                          <a:ea typeface="+mn-ea"/>
                          <a:cs typeface="+mn-cs"/>
                        </a:rPr>
                        <a:t>16</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a:lnSpc>
                          <a:spcPct val="100000"/>
                        </a:lnSpc>
                        <a:spcBef>
                          <a:spcPts val="0"/>
                        </a:spcBef>
                        <a:spcAft>
                          <a:spcPts val="0"/>
                        </a:spcAft>
                      </a:pPr>
                      <a:r>
                        <a:rPr kumimoji="0" lang="en-GB" sz="1100" kern="1200" dirty="0">
                          <a:solidFill>
                            <a:schemeClr val="dk1"/>
                          </a:solidFill>
                          <a:effectLst/>
                          <a:latin typeface="Arial Narrow" panose="020B0606020202030204" pitchFamily="34" charset="0"/>
                          <a:ea typeface="+mn-ea"/>
                          <a:cs typeface="+mn-cs"/>
                        </a:rPr>
                        <a:t>12</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a:lnSpc>
                          <a:spcPct val="100000"/>
                        </a:lnSpc>
                        <a:spcBef>
                          <a:spcPts val="0"/>
                        </a:spcBef>
                        <a:spcAft>
                          <a:spcPts val="0"/>
                        </a:spcAft>
                      </a:pPr>
                      <a:r>
                        <a:rPr kumimoji="0" lang="en-GB" sz="1100" kern="1200" dirty="0">
                          <a:solidFill>
                            <a:schemeClr val="dk1"/>
                          </a:solidFill>
                          <a:effectLst/>
                          <a:latin typeface="Arial Narrow" panose="020B0606020202030204" pitchFamily="34" charset="0"/>
                          <a:ea typeface="+mn-ea"/>
                          <a:cs typeface="+mn-cs"/>
                        </a:rPr>
                        <a:t>13</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a:lnSpc>
                          <a:spcPct val="100000"/>
                        </a:lnSpc>
                        <a:spcBef>
                          <a:spcPts val="0"/>
                        </a:spcBef>
                        <a:spcAft>
                          <a:spcPts val="0"/>
                        </a:spcAft>
                      </a:pPr>
                      <a:r>
                        <a:rPr kumimoji="0" lang="en-GB" sz="1100" kern="1200" dirty="0">
                          <a:solidFill>
                            <a:schemeClr val="dk1"/>
                          </a:solidFill>
                          <a:effectLst/>
                          <a:latin typeface="Arial Narrow" panose="020B0606020202030204" pitchFamily="34" charset="0"/>
                          <a:ea typeface="+mn-ea"/>
                          <a:cs typeface="+mn-cs"/>
                        </a:rPr>
                        <a:t>14</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a:r>
                        <a:rPr lang="en-GB" sz="1100" dirty="0">
                          <a:latin typeface="Arial Narrow" panose="020B0606020202030204" pitchFamily="34" charset="0"/>
                        </a:rPr>
                        <a:t>15</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kern="1200" dirty="0">
                          <a:solidFill>
                            <a:schemeClr val="dk1"/>
                          </a:solidFill>
                          <a:latin typeface="Arial Narrow" panose="020B0606020202030204" pitchFamily="34" charset="0"/>
                          <a:ea typeface="+mn-ea"/>
                          <a:cs typeface="+mn-cs"/>
                        </a:rPr>
                        <a:t>16</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a:lnSpc>
                          <a:spcPct val="100000"/>
                        </a:lnSpc>
                        <a:spcBef>
                          <a:spcPts val="0"/>
                        </a:spcBef>
                        <a:spcAft>
                          <a:spcPts val="0"/>
                        </a:spcAft>
                      </a:pPr>
                      <a:r>
                        <a:rPr kumimoji="0" lang="en-GB" sz="1100" kern="1200" dirty="0">
                          <a:solidFill>
                            <a:schemeClr val="dk1"/>
                          </a:solidFill>
                          <a:effectLst/>
                          <a:latin typeface="Arial Narrow" panose="020B0606020202030204" pitchFamily="34" charset="0"/>
                          <a:ea typeface="+mn-ea"/>
                          <a:cs typeface="+mn-cs"/>
                        </a:rPr>
                        <a:t>12</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a:lnSpc>
                          <a:spcPct val="100000"/>
                        </a:lnSpc>
                        <a:spcBef>
                          <a:spcPts val="0"/>
                        </a:spcBef>
                        <a:spcAft>
                          <a:spcPts val="0"/>
                        </a:spcAft>
                      </a:pPr>
                      <a:r>
                        <a:rPr kumimoji="0" lang="en-GB" sz="1100" kern="1200" dirty="0">
                          <a:solidFill>
                            <a:schemeClr val="dk1"/>
                          </a:solidFill>
                          <a:effectLst/>
                          <a:latin typeface="Arial Narrow" panose="020B0606020202030204" pitchFamily="34" charset="0"/>
                          <a:ea typeface="+mn-ea"/>
                          <a:cs typeface="+mn-cs"/>
                        </a:rPr>
                        <a:t>13</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a:lnSpc>
                          <a:spcPct val="100000"/>
                        </a:lnSpc>
                        <a:spcBef>
                          <a:spcPts val="0"/>
                        </a:spcBef>
                        <a:spcAft>
                          <a:spcPts val="0"/>
                        </a:spcAft>
                      </a:pPr>
                      <a:r>
                        <a:rPr kumimoji="0" lang="en-GB" sz="1100" kern="1200" dirty="0">
                          <a:solidFill>
                            <a:schemeClr val="dk1"/>
                          </a:solidFill>
                          <a:effectLst/>
                          <a:latin typeface="Arial Narrow" panose="020B0606020202030204" pitchFamily="34" charset="0"/>
                          <a:ea typeface="+mn-ea"/>
                          <a:cs typeface="+mn-cs"/>
                        </a:rPr>
                        <a:t>14</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a:r>
                        <a:rPr lang="en-GB" sz="1100" dirty="0">
                          <a:latin typeface="Arial Narrow" panose="020B0606020202030204" pitchFamily="34" charset="0"/>
                        </a:rPr>
                        <a:t>15</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a:r>
                        <a:rPr lang="en-GB" sz="1100" dirty="0">
                          <a:latin typeface="Arial Narrow" panose="020B0606020202030204" pitchFamily="34" charset="0"/>
                        </a:rPr>
                        <a:t>16</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a:lnSpc>
                          <a:spcPct val="100000"/>
                        </a:lnSpc>
                        <a:spcBef>
                          <a:spcPts val="0"/>
                        </a:spcBef>
                        <a:spcAft>
                          <a:spcPts val="0"/>
                        </a:spcAft>
                      </a:pPr>
                      <a:r>
                        <a:rPr kumimoji="0" lang="en-GB" sz="1100" kern="1200" dirty="0">
                          <a:solidFill>
                            <a:schemeClr val="dk1"/>
                          </a:solidFill>
                          <a:effectLst/>
                          <a:latin typeface="Arial Narrow" panose="020B0606020202030204" pitchFamily="34" charset="0"/>
                          <a:ea typeface="+mn-ea"/>
                          <a:cs typeface="+mn-cs"/>
                        </a:rPr>
                        <a:t>12</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a:lnSpc>
                          <a:spcPct val="100000"/>
                        </a:lnSpc>
                        <a:spcBef>
                          <a:spcPts val="0"/>
                        </a:spcBef>
                        <a:spcAft>
                          <a:spcPts val="0"/>
                        </a:spcAft>
                      </a:pPr>
                      <a:r>
                        <a:rPr kumimoji="0" lang="en-GB" sz="1100" kern="1200" dirty="0">
                          <a:solidFill>
                            <a:schemeClr val="dk1"/>
                          </a:solidFill>
                          <a:effectLst/>
                          <a:latin typeface="Arial Narrow" panose="020B0606020202030204" pitchFamily="34" charset="0"/>
                          <a:ea typeface="+mn-ea"/>
                          <a:cs typeface="+mn-cs"/>
                        </a:rPr>
                        <a:t>13</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a:lnSpc>
                          <a:spcPct val="100000"/>
                        </a:lnSpc>
                        <a:spcBef>
                          <a:spcPts val="0"/>
                        </a:spcBef>
                        <a:spcAft>
                          <a:spcPts val="0"/>
                        </a:spcAft>
                      </a:pPr>
                      <a:r>
                        <a:rPr kumimoji="0" lang="en-GB" sz="1100" kern="1200" dirty="0">
                          <a:solidFill>
                            <a:schemeClr val="dk1"/>
                          </a:solidFill>
                          <a:effectLst/>
                          <a:latin typeface="Arial Narrow" panose="020B0606020202030204" pitchFamily="34" charset="0"/>
                          <a:ea typeface="+mn-ea"/>
                          <a:cs typeface="+mn-cs"/>
                        </a:rPr>
                        <a:t>14</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a:r>
                        <a:rPr lang="en-GB" sz="1100" dirty="0">
                          <a:latin typeface="Arial Narrow" panose="020B0606020202030204" pitchFamily="34" charset="0"/>
                        </a:rPr>
                        <a:t>15</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Arial Narrow" panose="020B0606020202030204" pitchFamily="34" charset="0"/>
                          <a:ea typeface="+mn-ea"/>
                          <a:cs typeface="+mn-cs"/>
                        </a:rPr>
                        <a:t>16</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a:lnSpc>
                          <a:spcPct val="100000"/>
                        </a:lnSpc>
                        <a:spcBef>
                          <a:spcPts val="0"/>
                        </a:spcBef>
                        <a:spcAft>
                          <a:spcPts val="0"/>
                        </a:spcAft>
                      </a:pPr>
                      <a:r>
                        <a:rPr kumimoji="0" lang="en-GB" sz="1100" kern="1200" dirty="0">
                          <a:solidFill>
                            <a:schemeClr val="dk1"/>
                          </a:solidFill>
                          <a:effectLst/>
                          <a:latin typeface="Arial Narrow" panose="020B0606020202030204" pitchFamily="34" charset="0"/>
                          <a:ea typeface="+mn-ea"/>
                          <a:cs typeface="+mn-cs"/>
                        </a:rPr>
                        <a:t>12</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a:lnSpc>
                          <a:spcPct val="100000"/>
                        </a:lnSpc>
                        <a:spcBef>
                          <a:spcPts val="0"/>
                        </a:spcBef>
                        <a:spcAft>
                          <a:spcPts val="0"/>
                        </a:spcAft>
                      </a:pPr>
                      <a:r>
                        <a:rPr kumimoji="0" lang="en-GB" sz="1100" kern="1200" dirty="0">
                          <a:solidFill>
                            <a:schemeClr val="dk1"/>
                          </a:solidFill>
                          <a:effectLst/>
                          <a:latin typeface="Arial Narrow" panose="020B0606020202030204" pitchFamily="34" charset="0"/>
                          <a:ea typeface="+mn-ea"/>
                          <a:cs typeface="+mn-cs"/>
                        </a:rPr>
                        <a:t>13</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a:lnSpc>
                          <a:spcPct val="100000"/>
                        </a:lnSpc>
                        <a:spcBef>
                          <a:spcPts val="0"/>
                        </a:spcBef>
                        <a:spcAft>
                          <a:spcPts val="0"/>
                        </a:spcAft>
                      </a:pPr>
                      <a:r>
                        <a:rPr kumimoji="0" lang="en-GB" sz="1100" kern="1200" dirty="0">
                          <a:solidFill>
                            <a:schemeClr val="dk1"/>
                          </a:solidFill>
                          <a:effectLst/>
                          <a:latin typeface="Arial Narrow" panose="020B0606020202030204" pitchFamily="34" charset="0"/>
                          <a:ea typeface="+mn-ea"/>
                          <a:cs typeface="+mn-cs"/>
                        </a:rPr>
                        <a:t>14</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algn="ctr"/>
                      <a:r>
                        <a:rPr lang="en-GB" sz="1100" dirty="0">
                          <a:latin typeface="Arial Narrow" panose="020B0606020202030204" pitchFamily="34" charset="0"/>
                        </a:rPr>
                        <a:t>15</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r>
                        <a:rPr kumimoji="0" lang="en-GB" sz="1100" kern="1200" dirty="0">
                          <a:solidFill>
                            <a:schemeClr val="dk1"/>
                          </a:solidFill>
                          <a:latin typeface="Arial Narrow" panose="020B0606020202030204" pitchFamily="34" charset="0"/>
                          <a:ea typeface="+mn-ea"/>
                          <a:cs typeface="+mn-cs"/>
                        </a:rPr>
                        <a:t>16</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extLst>
                  <a:ext uri="{0D108BD9-81ED-4DB2-BD59-A6C34878D82A}">
                    <a16:rowId xmlns:a16="http://schemas.microsoft.com/office/drawing/2014/main" val="10003"/>
                  </a:ext>
                </a:extLst>
              </a:tr>
              <a:tr h="317409">
                <a:tc>
                  <a:txBody>
                    <a:bodyPr/>
                    <a:lstStyle/>
                    <a:p>
                      <a:pPr algn="ctr">
                        <a:lnSpc>
                          <a:spcPct val="150000"/>
                        </a:lnSpc>
                        <a:spcBef>
                          <a:spcPts val="200"/>
                        </a:spcBef>
                        <a:spcAft>
                          <a:spcPts val="200"/>
                        </a:spcAft>
                        <a:tabLst>
                          <a:tab pos="540385" algn="l"/>
                          <a:tab pos="900430" algn="l"/>
                          <a:tab pos="1260475" algn="l"/>
                          <a:tab pos="2637155" algn="ctr"/>
                          <a:tab pos="5274310" algn="r"/>
                          <a:tab pos="540385" algn="l"/>
                          <a:tab pos="900430" algn="l"/>
                          <a:tab pos="1260475" algn="l"/>
                        </a:tabLst>
                      </a:pPr>
                      <a:r>
                        <a:rPr lang="en-GB" sz="1100" dirty="0">
                          <a:effectLst/>
                          <a:latin typeface="Arial Narrow" panose="020B0606020202030204" pitchFamily="34" charset="0"/>
                        </a:rPr>
                        <a:t>January</a:t>
                      </a:r>
                      <a:endParaRPr lang="en-GB" sz="1100" dirty="0">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50</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49</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52</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54</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55</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39</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52</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41</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57</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45</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32</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41</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39</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41</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43</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35</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37</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39</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40</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33</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47</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49</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50</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53</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54</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317409">
                <a:tc>
                  <a:txBody>
                    <a:bodyPr/>
                    <a:lstStyle/>
                    <a:p>
                      <a:pPr algn="ctr">
                        <a:lnSpc>
                          <a:spcPct val="150000"/>
                        </a:lnSpc>
                        <a:spcBef>
                          <a:spcPts val="200"/>
                        </a:spcBef>
                        <a:spcAft>
                          <a:spcPts val="200"/>
                        </a:spcAft>
                        <a:tabLst>
                          <a:tab pos="540385" algn="l"/>
                          <a:tab pos="900430" algn="l"/>
                          <a:tab pos="1260475" algn="l"/>
                          <a:tab pos="2637155" algn="ctr"/>
                          <a:tab pos="5274310" algn="r"/>
                          <a:tab pos="540385" algn="l"/>
                          <a:tab pos="900430" algn="l"/>
                          <a:tab pos="1260475" algn="l"/>
                        </a:tabLst>
                      </a:pPr>
                      <a:r>
                        <a:rPr lang="en-GB" sz="1100" dirty="0">
                          <a:effectLst/>
                          <a:latin typeface="Arial Narrow" panose="020B0606020202030204" pitchFamily="34" charset="0"/>
                        </a:rPr>
                        <a:t>February</a:t>
                      </a:r>
                      <a:endParaRPr lang="en-GB" sz="1100" dirty="0">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57</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60</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61</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63</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64</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48</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63</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51</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53</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53</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40</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46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48</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52</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51</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45</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45</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48</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55</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51</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54</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59</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59</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61</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63</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extLst>
                  <a:ext uri="{0D108BD9-81ED-4DB2-BD59-A6C34878D82A}">
                    <a16:rowId xmlns:a16="http://schemas.microsoft.com/office/drawing/2014/main" val="10005"/>
                  </a:ext>
                </a:extLst>
              </a:tr>
              <a:tr h="317409">
                <a:tc>
                  <a:txBody>
                    <a:bodyPr/>
                    <a:lstStyle/>
                    <a:p>
                      <a:pPr algn="ctr">
                        <a:lnSpc>
                          <a:spcPct val="150000"/>
                        </a:lnSpc>
                        <a:spcBef>
                          <a:spcPts val="200"/>
                        </a:spcBef>
                        <a:spcAft>
                          <a:spcPts val="200"/>
                        </a:spcAft>
                      </a:pPr>
                      <a:r>
                        <a:rPr lang="en-GB" sz="1100" dirty="0">
                          <a:effectLst/>
                          <a:latin typeface="Arial Narrow" panose="020B0606020202030204" pitchFamily="34" charset="0"/>
                        </a:rPr>
                        <a:t>March</a:t>
                      </a:r>
                      <a:endParaRPr lang="en-GB" sz="1100" dirty="0">
                        <a:effectLst/>
                        <a:latin typeface="Arial Narrow" panose="020B0606020202030204" pitchFamily="34" charset="0"/>
                        <a:ea typeface="Times New Roman" panose="02020603050405020304" pitchFamily="18" charset="0"/>
                        <a:cs typeface="Times New Roman" panose="02020603050405020304" pitchFamily="18" charset="0"/>
                      </a:endParaRP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62</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63</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64</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63</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65</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50</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53</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53</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54</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55</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50</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48</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50</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55</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55</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48</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48</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45</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54</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53</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59</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60</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61</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61</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64</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317409">
                <a:tc>
                  <a:txBody>
                    <a:bodyPr/>
                    <a:lstStyle/>
                    <a:p>
                      <a:pPr algn="ctr">
                        <a:lnSpc>
                          <a:spcPct val="150000"/>
                        </a:lnSpc>
                        <a:spcBef>
                          <a:spcPts val="200"/>
                        </a:spcBef>
                        <a:spcAft>
                          <a:spcPts val="200"/>
                        </a:spcAft>
                      </a:pPr>
                      <a:r>
                        <a:rPr lang="en-GB" sz="1100" dirty="0">
                          <a:effectLst/>
                          <a:latin typeface="Arial Narrow" panose="020B0606020202030204" pitchFamily="34" charset="0"/>
                        </a:rPr>
                        <a:t>April</a:t>
                      </a:r>
                      <a:endParaRPr lang="en-GB" sz="1100" dirty="0">
                        <a:effectLst/>
                        <a:latin typeface="Arial Narrow" panose="020B0606020202030204" pitchFamily="34" charset="0"/>
                        <a:ea typeface="Times New Roman" panose="02020603050405020304" pitchFamily="18" charset="0"/>
                        <a:cs typeface="Times New Roman" panose="02020603050405020304" pitchFamily="18" charset="0"/>
                      </a:endParaRP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65</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66</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68</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68</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70</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57</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58</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60</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61</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60</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50</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52</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58</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59</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58</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60</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51</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55</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58</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59</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63</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64</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69</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extLst>
                  <a:ext uri="{0D108BD9-81ED-4DB2-BD59-A6C34878D82A}">
                    <a16:rowId xmlns:a16="http://schemas.microsoft.com/office/drawing/2014/main" val="10007"/>
                  </a:ext>
                </a:extLst>
              </a:tr>
              <a:tr h="317409">
                <a:tc>
                  <a:txBody>
                    <a:bodyPr/>
                    <a:lstStyle/>
                    <a:p>
                      <a:pPr algn="ctr">
                        <a:lnSpc>
                          <a:spcPct val="150000"/>
                        </a:lnSpc>
                        <a:spcBef>
                          <a:spcPts val="200"/>
                        </a:spcBef>
                        <a:spcAft>
                          <a:spcPts val="200"/>
                        </a:spcAft>
                        <a:tabLst>
                          <a:tab pos="540385" algn="l"/>
                          <a:tab pos="900430" algn="l"/>
                          <a:tab pos="1260475" algn="l"/>
                          <a:tab pos="2637155" algn="ctr"/>
                          <a:tab pos="5274310" algn="r"/>
                          <a:tab pos="540385" algn="l"/>
                          <a:tab pos="900430" algn="l"/>
                          <a:tab pos="1260475" algn="l"/>
                        </a:tabLst>
                      </a:pPr>
                      <a:r>
                        <a:rPr lang="en-GB" sz="1100" dirty="0">
                          <a:effectLst/>
                          <a:latin typeface="Arial Narrow" panose="020B0606020202030204" pitchFamily="34" charset="0"/>
                        </a:rPr>
                        <a:t>May</a:t>
                      </a:r>
                      <a:endParaRPr lang="en-GB" sz="1100" dirty="0">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69</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71</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72</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72</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72</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67</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70</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70</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72</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69</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55</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61</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64</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61</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62</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61</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62</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65</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68</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70</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71</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72</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71</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317409">
                <a:tc>
                  <a:txBody>
                    <a:bodyPr/>
                    <a:lstStyle/>
                    <a:p>
                      <a:pPr algn="ctr">
                        <a:lnSpc>
                          <a:spcPct val="150000"/>
                        </a:lnSpc>
                        <a:spcBef>
                          <a:spcPts val="200"/>
                        </a:spcBef>
                        <a:spcAft>
                          <a:spcPts val="200"/>
                        </a:spcAft>
                      </a:pPr>
                      <a:r>
                        <a:rPr lang="en-GB" sz="1100" dirty="0">
                          <a:effectLst/>
                          <a:latin typeface="Arial Narrow" panose="020B0606020202030204" pitchFamily="34" charset="0"/>
                        </a:rPr>
                        <a:t>June</a:t>
                      </a:r>
                      <a:endParaRPr lang="en-GB" sz="1100" dirty="0">
                        <a:effectLst/>
                        <a:latin typeface="Arial Narrow" panose="020B0606020202030204" pitchFamily="34" charset="0"/>
                        <a:ea typeface="Times New Roman" panose="02020603050405020304" pitchFamily="18" charset="0"/>
                        <a:cs typeface="Times New Roman" panose="02020603050405020304" pitchFamily="18" charset="0"/>
                      </a:endParaRP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73</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75</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76</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78</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77</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73</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75</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75</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76</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60</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60</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65</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70</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67</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71</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67</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65</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68</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72</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72</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74</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75</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77</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77</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extLst>
                  <a:ext uri="{0D108BD9-81ED-4DB2-BD59-A6C34878D82A}">
                    <a16:rowId xmlns:a16="http://schemas.microsoft.com/office/drawing/2014/main" val="10009"/>
                  </a:ext>
                </a:extLst>
              </a:tr>
              <a:tr h="317409">
                <a:tc>
                  <a:txBody>
                    <a:bodyPr/>
                    <a:lstStyle/>
                    <a:p>
                      <a:pPr algn="ctr">
                        <a:lnSpc>
                          <a:spcPct val="150000"/>
                        </a:lnSpc>
                        <a:spcBef>
                          <a:spcPts val="200"/>
                        </a:spcBef>
                        <a:spcAft>
                          <a:spcPts val="200"/>
                        </a:spcAft>
                      </a:pPr>
                      <a:r>
                        <a:rPr lang="en-GB" sz="1100" dirty="0">
                          <a:effectLst/>
                          <a:latin typeface="Arial Narrow" panose="020B0606020202030204" pitchFamily="34" charset="0"/>
                        </a:rPr>
                        <a:t>July</a:t>
                      </a:r>
                      <a:endParaRPr lang="en-GB" sz="1100" dirty="0">
                        <a:effectLst/>
                        <a:latin typeface="Arial Narrow" panose="020B0606020202030204" pitchFamily="34" charset="0"/>
                        <a:ea typeface="Times New Roman" panose="02020603050405020304" pitchFamily="18" charset="0"/>
                        <a:cs typeface="Times New Roman" panose="02020603050405020304" pitchFamily="18" charset="0"/>
                      </a:endParaRP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72</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78</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79</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80</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81</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72</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77</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78</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78</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79</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60</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69</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75</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73</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70</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68</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64</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64</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71</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77</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78</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79</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81</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0"/>
                  </a:ext>
                </a:extLst>
              </a:tr>
              <a:tr h="317409">
                <a:tc>
                  <a:txBody>
                    <a:bodyPr/>
                    <a:lstStyle/>
                    <a:p>
                      <a:pPr algn="ctr">
                        <a:lnSpc>
                          <a:spcPct val="150000"/>
                        </a:lnSpc>
                        <a:spcBef>
                          <a:spcPts val="200"/>
                        </a:spcBef>
                        <a:spcAft>
                          <a:spcPts val="200"/>
                        </a:spcAft>
                      </a:pPr>
                      <a:r>
                        <a:rPr lang="en-GB" sz="1100" dirty="0">
                          <a:effectLst/>
                          <a:latin typeface="Arial Narrow" panose="020B0606020202030204" pitchFamily="34" charset="0"/>
                        </a:rPr>
                        <a:t>August</a:t>
                      </a:r>
                      <a:endParaRPr lang="en-GB" sz="1100" dirty="0">
                        <a:effectLst/>
                        <a:latin typeface="Arial Narrow" panose="020B0606020202030204" pitchFamily="34" charset="0"/>
                        <a:ea typeface="Times New Roman" panose="02020603050405020304" pitchFamily="18" charset="0"/>
                        <a:cs typeface="Times New Roman" panose="02020603050405020304" pitchFamily="18" charset="0"/>
                      </a:endParaRP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73</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77</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79</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78</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79</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77</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83</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82</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79</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83</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65</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71</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75</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77</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74</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74</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73</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71</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79</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73</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78</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79</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78</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79</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extLst>
                  <a:ext uri="{0D108BD9-81ED-4DB2-BD59-A6C34878D82A}">
                    <a16:rowId xmlns:a16="http://schemas.microsoft.com/office/drawing/2014/main" val="10011"/>
                  </a:ext>
                </a:extLst>
              </a:tr>
              <a:tr h="317409">
                <a:tc>
                  <a:txBody>
                    <a:bodyPr/>
                    <a:lstStyle/>
                    <a:p>
                      <a:pPr algn="ctr">
                        <a:lnSpc>
                          <a:spcPct val="150000"/>
                        </a:lnSpc>
                        <a:spcBef>
                          <a:spcPts val="200"/>
                        </a:spcBef>
                        <a:spcAft>
                          <a:spcPts val="200"/>
                        </a:spcAft>
                      </a:pPr>
                      <a:r>
                        <a:rPr lang="en-GB" sz="1100" dirty="0">
                          <a:effectLst/>
                          <a:latin typeface="Arial Narrow" panose="020B0606020202030204" pitchFamily="34" charset="0"/>
                        </a:rPr>
                        <a:t>September</a:t>
                      </a:r>
                      <a:endParaRPr lang="en-GB" sz="1100" dirty="0">
                        <a:effectLst/>
                        <a:latin typeface="Arial Narrow" panose="020B0606020202030204" pitchFamily="34" charset="0"/>
                        <a:ea typeface="Times New Roman" panose="02020603050405020304" pitchFamily="18" charset="0"/>
                      </a:endParaRP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77</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77</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79</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80</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81</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73</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76</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78</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77</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78</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65</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63</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69</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74</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72</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67</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64</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63</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72</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75</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78</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79</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80</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2"/>
                  </a:ext>
                </a:extLst>
              </a:tr>
              <a:tr h="317409">
                <a:tc>
                  <a:txBody>
                    <a:bodyPr/>
                    <a:lstStyle/>
                    <a:p>
                      <a:pPr algn="ctr">
                        <a:lnSpc>
                          <a:spcPct val="150000"/>
                        </a:lnSpc>
                        <a:spcBef>
                          <a:spcPts val="200"/>
                        </a:spcBef>
                        <a:spcAft>
                          <a:spcPts val="200"/>
                        </a:spcAft>
                      </a:pPr>
                      <a:r>
                        <a:rPr lang="en-GB" sz="1100" dirty="0">
                          <a:effectLst/>
                          <a:latin typeface="Arial Narrow" panose="020B0606020202030204" pitchFamily="34" charset="0"/>
                        </a:rPr>
                        <a:t>October</a:t>
                      </a:r>
                      <a:endParaRPr lang="en-GB" sz="1100" dirty="0">
                        <a:effectLst/>
                        <a:latin typeface="Arial Narrow" panose="020B0606020202030204" pitchFamily="34" charset="0"/>
                        <a:ea typeface="Times New Roman" panose="02020603050405020304" pitchFamily="18" charset="0"/>
                        <a:cs typeface="Times New Roman" panose="02020603050405020304" pitchFamily="18" charset="0"/>
                      </a:endParaRP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71</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72</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74</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75</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75</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62</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65</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65</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65</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67</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52</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55</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61</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63</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59</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59</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55</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54</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62</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68</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70</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72</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73</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74</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4CCCF"/>
                    </a:solidFill>
                  </a:tcPr>
                </a:tc>
                <a:extLst>
                  <a:ext uri="{0D108BD9-81ED-4DB2-BD59-A6C34878D82A}">
                    <a16:rowId xmlns:a16="http://schemas.microsoft.com/office/drawing/2014/main" val="10013"/>
                  </a:ext>
                </a:extLst>
              </a:tr>
              <a:tr h="317409">
                <a:tc>
                  <a:txBody>
                    <a:bodyPr/>
                    <a:lstStyle/>
                    <a:p>
                      <a:pPr algn="ctr">
                        <a:lnSpc>
                          <a:spcPct val="150000"/>
                        </a:lnSpc>
                        <a:spcBef>
                          <a:spcPts val="200"/>
                        </a:spcBef>
                        <a:spcAft>
                          <a:spcPts val="200"/>
                        </a:spcAft>
                      </a:pPr>
                      <a:r>
                        <a:rPr lang="en-GB" sz="1100" dirty="0">
                          <a:effectLst/>
                          <a:latin typeface="Arial Narrow" panose="020B0606020202030204" pitchFamily="34" charset="0"/>
                        </a:rPr>
                        <a:t>November</a:t>
                      </a:r>
                      <a:endParaRPr lang="en-GB" sz="1100" dirty="0">
                        <a:effectLst/>
                        <a:latin typeface="Arial Narrow" panose="020B0606020202030204" pitchFamily="34" charset="0"/>
                        <a:ea typeface="Times New Roman" panose="02020603050405020304" pitchFamily="18" charset="0"/>
                        <a:cs typeface="Times New Roman" panose="02020603050405020304" pitchFamily="18" charset="0"/>
                      </a:endParaRP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64</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67</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68</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67</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70</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51</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52</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56</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53</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56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44</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50</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45</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54</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55</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50</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52</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52</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46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57</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61</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64</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65</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64</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68</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4"/>
                  </a:ext>
                </a:extLst>
              </a:tr>
              <a:tr h="317409">
                <a:tc>
                  <a:txBody>
                    <a:bodyPr/>
                    <a:lstStyle/>
                    <a:p>
                      <a:pPr algn="ctr">
                        <a:lnSpc>
                          <a:spcPct val="150000"/>
                        </a:lnSpc>
                        <a:spcBef>
                          <a:spcPts val="200"/>
                        </a:spcBef>
                        <a:spcAft>
                          <a:spcPts val="200"/>
                        </a:spcAft>
                      </a:pPr>
                      <a:r>
                        <a:rPr lang="en-GB" sz="1100" dirty="0">
                          <a:effectLst/>
                          <a:latin typeface="Arial Narrow" panose="020B0606020202030204" pitchFamily="34" charset="0"/>
                        </a:rPr>
                        <a:t>December</a:t>
                      </a:r>
                      <a:endParaRPr lang="en-GB" sz="1100" dirty="0">
                        <a:effectLst/>
                        <a:latin typeface="Arial Narrow" panose="020B0606020202030204" pitchFamily="34" charset="0"/>
                        <a:ea typeface="Times New Roman" panose="02020603050405020304" pitchFamily="18" charset="0"/>
                        <a:cs typeface="Times New Roman" panose="02020603050405020304" pitchFamily="18" charset="0"/>
                      </a:endParaRP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56</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59</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61</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60</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63</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41</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43</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48</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49</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48</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40</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43</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39</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48</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51</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43</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42</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41</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42</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51</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53</a:t>
                      </a:r>
                    </a:p>
                  </a:txBody>
                  <a:tcPr marL="46775" marR="4677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56</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58</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marL="0" algn="ctr" rtl="0" eaLnBrk="1"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57</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tc>
                  <a:txBody>
                    <a:bodyPr/>
                    <a:lstStyle/>
                    <a:p>
                      <a:pPr marL="0" algn="ctr" rtl="0" eaLnBrk="1" fontAlgn="b" latinLnBrk="0" hangingPunct="1">
                        <a:lnSpc>
                          <a:spcPct val="100000"/>
                        </a:lnSpc>
                        <a:spcBef>
                          <a:spcPts val="0"/>
                        </a:spcBef>
                        <a:spcAft>
                          <a:spcPts val="0"/>
                        </a:spcAft>
                      </a:pPr>
                      <a:r>
                        <a:rPr kumimoji="0" lang="en-GB" sz="1100" kern="1200" dirty="0">
                          <a:solidFill>
                            <a:schemeClr val="dk1"/>
                          </a:solidFill>
                          <a:effectLst/>
                          <a:latin typeface="+mn-lt"/>
                          <a:ea typeface="+mn-ea"/>
                          <a:cs typeface="+mn-cs"/>
                        </a:rPr>
                        <a:t>61</a:t>
                      </a:r>
                    </a:p>
                  </a:txBody>
                  <a:tcPr marL="9525" marR="9525" marT="952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CCCF"/>
                    </a:solidFill>
                  </a:tcPr>
                </a:tc>
                <a:extLst>
                  <a:ext uri="{0D108BD9-81ED-4DB2-BD59-A6C34878D82A}">
                    <a16:rowId xmlns:a16="http://schemas.microsoft.com/office/drawing/2014/main" val="10015"/>
                  </a:ext>
                </a:extLst>
              </a:tr>
            </a:tbl>
          </a:graphicData>
        </a:graphic>
      </p:graphicFrame>
      <p:sp>
        <p:nvSpPr>
          <p:cNvPr id="4" name="Title 9"/>
          <p:cNvSpPr txBox="1">
            <a:spLocks/>
          </p:cNvSpPr>
          <p:nvPr/>
        </p:nvSpPr>
        <p:spPr>
          <a:xfrm>
            <a:off x="522288" y="179388"/>
            <a:ext cx="8116887" cy="863600"/>
          </a:xfrm>
          <a:prstGeom prst="rect">
            <a:avLst/>
          </a:prstGeom>
        </p:spPr>
        <p:txBody>
          <a:bodyPr/>
          <a:lstStyle>
            <a:lvl1pPr algn="l" rtl="0" eaLnBrk="0" fontAlgn="base" hangingPunct="0">
              <a:spcBef>
                <a:spcPct val="0"/>
              </a:spcBef>
              <a:spcAft>
                <a:spcPct val="0"/>
              </a:spcAft>
              <a:defRPr sz="3000" kern="1200" cap="small">
                <a:solidFill>
                  <a:schemeClr val="tx2"/>
                </a:solidFill>
                <a:latin typeface="+mj-lt"/>
                <a:ea typeface="+mj-ea"/>
                <a:cs typeface="+mj-cs"/>
              </a:defRPr>
            </a:lvl1pPr>
            <a:lvl2pPr algn="l" rtl="0" eaLnBrk="0" fontAlgn="base" hangingPunct="0">
              <a:spcBef>
                <a:spcPct val="0"/>
              </a:spcBef>
              <a:spcAft>
                <a:spcPct val="0"/>
              </a:spcAft>
              <a:defRPr sz="3000">
                <a:solidFill>
                  <a:schemeClr val="tx2"/>
                </a:solidFill>
                <a:latin typeface="Century Schoolbook"/>
              </a:defRPr>
            </a:lvl2pPr>
            <a:lvl3pPr algn="l" rtl="0" eaLnBrk="0" fontAlgn="base" hangingPunct="0">
              <a:spcBef>
                <a:spcPct val="0"/>
              </a:spcBef>
              <a:spcAft>
                <a:spcPct val="0"/>
              </a:spcAft>
              <a:defRPr sz="3000">
                <a:solidFill>
                  <a:schemeClr val="tx2"/>
                </a:solidFill>
                <a:latin typeface="Century Schoolbook"/>
              </a:defRPr>
            </a:lvl3pPr>
            <a:lvl4pPr algn="l" rtl="0" eaLnBrk="0" fontAlgn="base" hangingPunct="0">
              <a:spcBef>
                <a:spcPct val="0"/>
              </a:spcBef>
              <a:spcAft>
                <a:spcPct val="0"/>
              </a:spcAft>
              <a:defRPr sz="3000">
                <a:solidFill>
                  <a:schemeClr val="tx2"/>
                </a:solidFill>
                <a:latin typeface="Century Schoolbook"/>
              </a:defRPr>
            </a:lvl4pPr>
            <a:lvl5pPr algn="l" rtl="0" eaLnBrk="0" fontAlgn="base" hangingPunct="0">
              <a:spcBef>
                <a:spcPct val="0"/>
              </a:spcBef>
              <a:spcAft>
                <a:spcPct val="0"/>
              </a:spcAft>
              <a:defRPr sz="3000">
                <a:solidFill>
                  <a:schemeClr val="tx2"/>
                </a:solidFill>
                <a:latin typeface="Century Schoolbook"/>
              </a:defRPr>
            </a:lvl5pPr>
            <a:lvl6pPr marL="457200" algn="l" rtl="0" fontAlgn="base">
              <a:spcBef>
                <a:spcPct val="0"/>
              </a:spcBef>
              <a:spcAft>
                <a:spcPct val="0"/>
              </a:spcAft>
              <a:defRPr sz="3000">
                <a:solidFill>
                  <a:schemeClr val="tx2"/>
                </a:solidFill>
                <a:latin typeface="Century Schoolbook"/>
              </a:defRPr>
            </a:lvl6pPr>
            <a:lvl7pPr marL="914400" algn="l" rtl="0" fontAlgn="base">
              <a:spcBef>
                <a:spcPct val="0"/>
              </a:spcBef>
              <a:spcAft>
                <a:spcPct val="0"/>
              </a:spcAft>
              <a:defRPr sz="3000">
                <a:solidFill>
                  <a:schemeClr val="tx2"/>
                </a:solidFill>
                <a:latin typeface="Century Schoolbook"/>
              </a:defRPr>
            </a:lvl7pPr>
            <a:lvl8pPr marL="1371600" algn="l" rtl="0" fontAlgn="base">
              <a:spcBef>
                <a:spcPct val="0"/>
              </a:spcBef>
              <a:spcAft>
                <a:spcPct val="0"/>
              </a:spcAft>
              <a:defRPr sz="3000">
                <a:solidFill>
                  <a:schemeClr val="tx2"/>
                </a:solidFill>
                <a:latin typeface="Century Schoolbook"/>
              </a:defRPr>
            </a:lvl8pPr>
            <a:lvl9pPr marL="1828800" algn="l" rtl="0" fontAlgn="base">
              <a:spcBef>
                <a:spcPct val="0"/>
              </a:spcBef>
              <a:spcAft>
                <a:spcPct val="0"/>
              </a:spcAft>
              <a:defRPr sz="3000">
                <a:solidFill>
                  <a:schemeClr val="tx2"/>
                </a:solidFill>
                <a:latin typeface="Century Schoolbook"/>
              </a:defRPr>
            </a:lvl9pPr>
          </a:lstStyle>
          <a:p>
            <a:pPr algn="ctr" eaLnBrk="1" fontAlgn="auto" hangingPunct="1">
              <a:spcAft>
                <a:spcPts val="0"/>
              </a:spcAft>
              <a:defRPr/>
            </a:pPr>
            <a:r>
              <a:rPr lang="en-GB" sz="2400" dirty="0">
                <a:latin typeface="Arial Narrow" panose="020B0606020202030204" pitchFamily="34" charset="0"/>
              </a:rPr>
              <a:t>UK and National: Monthly Bedroom Occupancy </a:t>
            </a:r>
          </a:p>
          <a:p>
            <a:pPr algn="ctr" eaLnBrk="1" fontAlgn="auto" hangingPunct="1">
              <a:spcAft>
                <a:spcPts val="0"/>
              </a:spcAft>
              <a:defRPr/>
            </a:pPr>
            <a:r>
              <a:rPr lang="en-GB" sz="2400" dirty="0">
                <a:latin typeface="Arial Narrow" panose="020B0606020202030204" pitchFamily="34" charset="0"/>
              </a:rPr>
              <a:t>2012-2016</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NULL"/></Relationships>
</file>

<file path=ppt/theme/theme1.xml><?xml version="1.0" encoding="utf-8"?>
<a:theme xmlns:a="http://schemas.openxmlformats.org/drawingml/2006/main" name="Oriel">
  <a:themeElements>
    <a:clrScheme name="Custom 1">
      <a:dk1>
        <a:sysClr val="windowText" lastClr="000000"/>
      </a:dk1>
      <a:lt1>
        <a:sysClr val="window" lastClr="FFFFFF"/>
      </a:lt1>
      <a:dk2>
        <a:srgbClr val="575F6D"/>
      </a:dk2>
      <a:lt2>
        <a:srgbClr val="FFF39D"/>
      </a:lt2>
      <a:accent1>
        <a:srgbClr val="E1074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9134</TotalTime>
  <Words>3295</Words>
  <Application>Microsoft Office PowerPoint</Application>
  <PresentationFormat>Custom</PresentationFormat>
  <Paragraphs>1656</Paragraphs>
  <Slides>31</Slides>
  <Notes>2</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31</vt:i4>
      </vt:variant>
    </vt:vector>
  </HeadingPairs>
  <TitlesOfParts>
    <vt:vector size="42" baseType="lpstr">
      <vt:lpstr>Arial</vt:lpstr>
      <vt:lpstr>Arial Narrow</vt:lpstr>
      <vt:lpstr>Calibri</vt:lpstr>
      <vt:lpstr>Century Schoolbook</vt:lpstr>
      <vt:lpstr>Gill Sans MT</vt:lpstr>
      <vt:lpstr>MS Mincho</vt:lpstr>
      <vt:lpstr>ＭＳ Ｐ明朝</vt:lpstr>
      <vt:lpstr>Times New Roman</vt:lpstr>
      <vt:lpstr>Wingdings</vt:lpstr>
      <vt:lpstr>Wingdings 2</vt:lpstr>
      <vt:lpstr>Oriel</vt:lpstr>
      <vt:lpstr>United kingdom  occupancy survey</vt:lpstr>
      <vt:lpstr>       Introduction </vt:lpstr>
      <vt:lpstr>Contents Page</vt:lpstr>
      <vt:lpstr>Summary: Bedroom Occupancy</vt:lpstr>
      <vt:lpstr>Summary: Bedspace Occupancy</vt:lpstr>
      <vt:lpstr>Summary: Room and Bedspace occupancy in detail</vt:lpstr>
      <vt:lpstr>Bedroom Occupancy:  UK and National</vt:lpstr>
      <vt:lpstr>UK and National: Annual Bedroom Occupancy 2012-2016</vt:lpstr>
      <vt:lpstr>PowerPoint Presentation</vt:lpstr>
      <vt:lpstr>PowerPoint Presentation</vt:lpstr>
      <vt:lpstr>PowerPoint Presentation</vt:lpstr>
      <vt:lpstr>PowerPoint Presentation</vt:lpstr>
      <vt:lpstr>Bedspace Occupancy:  UK and National</vt:lpstr>
      <vt:lpstr>UK and National: Annual Bedspace Occupancy 2012-2016</vt:lpstr>
      <vt:lpstr>UK and National: Monthly Bedspace Occupancy  2012-2016</vt:lpstr>
      <vt:lpstr>PowerPoint Presentation</vt:lpstr>
      <vt:lpstr>PowerPoint Presentation</vt:lpstr>
      <vt:lpstr>PowerPoint Presentation</vt:lpstr>
      <vt:lpstr> </vt:lpstr>
      <vt:lpstr>Occupancy in detail:  UK and National</vt:lpstr>
      <vt:lpstr>PowerPoint Presentation</vt:lpstr>
      <vt:lpstr>ORIGIN OF VISITORS</vt:lpstr>
      <vt:lpstr>PowerPoint Presentation</vt:lpstr>
      <vt:lpstr>UK ANNUAL OCCUPANCY BY TYPE OF ESTABLISHMENT</vt:lpstr>
      <vt:lpstr>NATIONAL OCCUPANCY BY TYPE OF ESTABLISHMENT</vt:lpstr>
      <vt:lpstr>UK OCCUPANCY BY LOCATION OF ESTABLISHMENT</vt:lpstr>
      <vt:lpstr>Background and methodology</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Christine king</dc:creator>
  <cp:lastModifiedBy>Christine King</cp:lastModifiedBy>
  <cp:revision>740</cp:revision>
  <cp:lastPrinted>2016-05-23T08:52:13Z</cp:lastPrinted>
  <dcterms:created xsi:type="dcterms:W3CDTF">2012-04-16T17:42:25Z</dcterms:created>
  <dcterms:modified xsi:type="dcterms:W3CDTF">2017-05-09T11:49:09Z</dcterms:modified>
</cp:coreProperties>
</file>