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91" r:id="rId3"/>
    <p:sldId id="292" r:id="rId4"/>
    <p:sldId id="29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5" autoAdjust="0"/>
    <p:restoredTop sz="99494" autoAdjust="0"/>
  </p:normalViewPr>
  <p:slideViewPr>
    <p:cSldViewPr snapToGrid="0" showGuides="1">
      <p:cViewPr varScale="1">
        <p:scale>
          <a:sx n="116" d="100"/>
          <a:sy n="116" d="100"/>
        </p:scale>
        <p:origin x="1902" y="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26/10/2017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34" y="6024104"/>
            <a:ext cx="3113774" cy="59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2017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pic>
        <p:nvPicPr>
          <p:cNvPr id="10" name="Picture 2" descr="Image result for kantar tns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6195284"/>
            <a:ext cx="2171613" cy="2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/>
              <a:t>GB Day Visits 2017</a:t>
            </a:r>
            <a:br>
              <a:rPr lang="en-AU" dirty="0"/>
            </a:br>
            <a:r>
              <a:rPr lang="en-AU" sz="2000" b="1" dirty="0"/>
              <a:t>September 2017</a:t>
            </a:r>
            <a:br>
              <a:rPr lang="en-AU" sz="2000" b="1" dirty="0"/>
            </a:br>
            <a:r>
              <a:rPr lang="en-AU" sz="2000" b="1" dirty="0"/>
              <a:t>GB &amp; England</a:t>
            </a:r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Visits: Definitions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" y="866241"/>
            <a:ext cx="81057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were asked to provide details of their participation, during the previous week, in a list of leisure activities. Any participation in a listed activity, 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The 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Duration</a:t>
            </a:r>
            <a:r>
              <a:rPr lang="en-GB" sz="1400" b="0" dirty="0">
                <a:latin typeface="+mn-lt"/>
              </a:rPr>
              <a:t> - lasting at least 3 hours, including time spent travelling to the destination;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regularly’;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0" dirty="0">
                <a:latin typeface="+mn-lt"/>
              </a:rPr>
              <a:t>We also measure the </a:t>
            </a:r>
            <a:r>
              <a:rPr lang="en-GB" sz="1400" dirty="0">
                <a:latin typeface="+mn-lt"/>
              </a:rPr>
              <a:t>Activities Core to Tourism Visits</a:t>
            </a:r>
            <a:r>
              <a:rPr lang="en-GB" sz="1400" b="0" dirty="0">
                <a:latin typeface="+mn-lt"/>
              </a:rPr>
              <a:t>, a subset of Tourism Day Visits, which only concern visits involving a selection of activities related to tourism.</a:t>
            </a:r>
            <a:endParaRPr lang="en-GB" sz="16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193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/>
              <a:t>Re-weighting of 2011 to 2015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In 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This 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together to increase levels of visits reported by respondents by around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For more information please see: </a:t>
            </a:r>
          </a:p>
          <a:p>
            <a:r>
              <a:rPr lang="en-GB" sz="1400" b="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https://www.visitbritain.org/about-gbts-and-gbdvs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7452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Tourism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in the three months to September 2017 decreased by -3% when compared with the same period last year, to 500 million.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decreased </a:t>
            </a:r>
            <a:r>
              <a:rPr lang="en-GB" sz="1600" b="0" dirty="0" smtClean="0">
                <a:latin typeface="+mn-lt"/>
              </a:rPr>
              <a:t>during </a:t>
            </a:r>
            <a:r>
              <a:rPr lang="en-GB" sz="1600" b="0" dirty="0">
                <a:latin typeface="+mn-lt"/>
              </a:rPr>
              <a:t>the same period by -7% at £16.8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at the GB level, volume decreased by </a:t>
            </a:r>
            <a:r>
              <a:rPr lang="en-GB" sz="1600" b="0" dirty="0" smtClean="0">
                <a:latin typeface="+mn-lt"/>
              </a:rPr>
              <a:t>-3%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1.35 </a:t>
            </a:r>
            <a:r>
              <a:rPr lang="en-GB" sz="1600" b="0" dirty="0">
                <a:latin typeface="+mn-lt"/>
              </a:rPr>
              <a:t>billion but the value of visits stayed the same at £</a:t>
            </a:r>
            <a:r>
              <a:rPr lang="en-GB" sz="1600" b="0" dirty="0" smtClean="0">
                <a:latin typeface="+mn-lt"/>
              </a:rPr>
              <a:t>46.2 </a:t>
            </a:r>
            <a:r>
              <a:rPr lang="en-GB" sz="1600" b="0" dirty="0">
                <a:latin typeface="+mn-lt"/>
              </a:rPr>
              <a:t>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volume decreased by -4% in the three months to September 2017 at 414.5 million visits, while value decreased by -5% to £14 billion compared to the same period in 2016.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decreased relative to the same period in 2016 by -4%, to 1.13 </a:t>
            </a:r>
            <a:r>
              <a:rPr lang="en-GB" sz="1600" b="0" dirty="0" smtClean="0">
                <a:latin typeface="+mn-lt"/>
              </a:rPr>
              <a:t>billion </a:t>
            </a:r>
            <a:r>
              <a:rPr lang="en-GB" sz="1600" b="0" dirty="0">
                <a:latin typeface="+mn-lt"/>
              </a:rPr>
              <a:t>and the value decreased by   </a:t>
            </a:r>
            <a:r>
              <a:rPr lang="en-GB" sz="1600" b="0" dirty="0" smtClean="0">
                <a:latin typeface="+mn-lt"/>
              </a:rPr>
              <a:t>-4% </a:t>
            </a:r>
            <a:r>
              <a:rPr lang="en-GB" sz="1600" b="0" dirty="0">
                <a:latin typeface="+mn-lt"/>
              </a:rPr>
              <a:t>to £</a:t>
            </a:r>
            <a:r>
              <a:rPr lang="en-GB" sz="1600" b="0" dirty="0" smtClean="0">
                <a:latin typeface="+mn-lt"/>
              </a:rPr>
              <a:t>37.5 </a:t>
            </a:r>
            <a:r>
              <a:rPr lang="en-GB" sz="1600" b="0" dirty="0">
                <a:latin typeface="+mn-lt"/>
              </a:rPr>
              <a:t>billion compared to the same period in 2016.  </a:t>
            </a:r>
          </a:p>
        </p:txBody>
      </p:sp>
    </p:spTree>
    <p:extLst>
      <p:ext uri="{BB962C8B-B14F-4D97-AF65-F5344CB8AC3E}">
        <p14:creationId xmlns:p14="http://schemas.microsoft.com/office/powerpoint/2010/main" val="27674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Tourism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648730"/>
              </p:ext>
            </p:extLst>
          </p:nvPr>
        </p:nvGraphicFramePr>
        <p:xfrm>
          <a:off x="98996" y="1194973"/>
          <a:ext cx="8980431" cy="3713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94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251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8251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Jul– Sep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£19,217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£16,376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£14,657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£13,998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 Sep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£47,935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£45,852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£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46,240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£40,422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£39,846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£40,222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£38,932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£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37,514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July– September 2017 (5598); January– September 2017 (15575)</a:t>
            </a: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July – September 2017 (4166); January– September 2017 (11555)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86499" cy="1284971"/>
          </a:xfrm>
        </p:spPr>
        <p:txBody>
          <a:bodyPr/>
          <a:lstStyle/>
          <a:p>
            <a:r>
              <a:rPr lang="en-AU" dirty="0"/>
              <a:t>Activities Core to Tourism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ACT visits in Great Britain in the three months to September 2017 increased by +2% when compared with the same period last year, to 171 million.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decreased by -14% during the same period to £4.8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However, year to date at the GB level volume decreased by -1% to 430.4 million and value of visits decreased by -6% to £12.7 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in the three months to September 2017 the volume of ACT visits decreased by -4% to 136 million visits, while value decreased by -7% to £4.1 billion compared to the same period in 2016.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ACT visits in England decreased relative to the same period in 2016 by -4% to 353 million and the value decreased by -4% compared to the same period in 2016 to £10.6 billion.  </a:t>
            </a:r>
          </a:p>
        </p:txBody>
      </p:sp>
    </p:spTree>
    <p:extLst>
      <p:ext uri="{BB962C8B-B14F-4D97-AF65-F5344CB8AC3E}">
        <p14:creationId xmlns:p14="http://schemas.microsoft.com/office/powerpoint/2010/main" val="38647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Activities Core to Tourism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55403"/>
              </p:ext>
            </p:extLst>
          </p:nvPr>
        </p:nvGraphicFramePr>
        <p:xfrm>
          <a:off x="594296" y="1194973"/>
          <a:ext cx="8016305" cy="3510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6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9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99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9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9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99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99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Jul– Sep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 Sep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£13,547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£12,690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£11,071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£10,579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July– September 2017 (1953); January– September 2017 (4955)</a:t>
            </a: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July – September 2017 (1402); January– September 2017 (3629)</a:t>
            </a:r>
          </a:p>
        </p:txBody>
      </p:sp>
    </p:spTree>
    <p:extLst>
      <p:ext uri="{BB962C8B-B14F-4D97-AF65-F5344CB8AC3E}">
        <p14:creationId xmlns:p14="http://schemas.microsoft.com/office/powerpoint/2010/main" val="21013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3+ Hour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3+ hour day visits in Great Britain </a:t>
            </a:r>
            <a:r>
              <a:rPr lang="en-GB" sz="1600" b="0" dirty="0"/>
              <a:t>for the three months to September 2017 </a:t>
            </a:r>
            <a:r>
              <a:rPr lang="en-GB" sz="1600" b="0" dirty="0">
                <a:latin typeface="+mn-lt"/>
              </a:rPr>
              <a:t>decreased by -1% compared to the same period in 2016 to 806 </a:t>
            </a:r>
            <a:r>
              <a:rPr lang="en-GB" sz="1600" b="0">
                <a:latin typeface="+mn-lt"/>
              </a:rPr>
              <a:t>million </a:t>
            </a:r>
            <a:r>
              <a:rPr lang="en-GB" sz="1600" b="0" smtClean="0">
                <a:latin typeface="+mn-lt"/>
              </a:rPr>
              <a:t>visits.  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these visits increased by +1% for the three months against the same period last year to £24.5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date, volume is down by -4% to 2.2 billion 3+ hour visits and value remained the same at £65.2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In England, volume declined by -2% in the three months to September 2017 to 670 million. However, the value of these visits increased, by +5%, to 20.5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decreased relative to the same period in 2016 by -5%, to 1.86 billion and the value decreased by -3% to £53 billion.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93876"/>
              </p:ext>
            </p:extLst>
          </p:nvPr>
        </p:nvGraphicFramePr>
        <p:xfrm>
          <a:off x="2" y="1194973"/>
          <a:ext cx="9144001" cy="3616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Jul– Sep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£23,856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£25,215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£20,178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£20,471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 Sep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£65,505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£63,065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£62,114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£62,481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£65,167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£65,179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1864.0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£54,290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£53,097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£51,291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£53,126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£54,357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£52,970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July– September 2017 (8909); January– September 2017 (25513)</a:t>
            </a: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July – September 2017 (6420); January– September 2017 (18367)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7679</TotalTime>
  <Words>1353</Words>
  <Application>Microsoft Office PowerPoint</Application>
  <PresentationFormat>On-screen Show (4:3)</PresentationFormat>
  <Paragraphs>261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Mincho</vt:lpstr>
      <vt:lpstr>Arial</vt:lpstr>
      <vt:lpstr>Calibri</vt:lpstr>
      <vt:lpstr>Times New Roman</vt:lpstr>
      <vt:lpstr>Verdana</vt:lpstr>
      <vt:lpstr>Wingdings</vt:lpstr>
      <vt:lpstr>blank</vt:lpstr>
      <vt:lpstr>GB Day Visits 2017 September 2017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Three line presentation title Using property</dc:title>
  <dc:creator>lisa.scattergood</dc:creator>
  <cp:lastModifiedBy>John Duncan</cp:lastModifiedBy>
  <cp:revision>833</cp:revision>
  <cp:lastPrinted>2017-02-23T17:14:13Z</cp:lastPrinted>
  <dcterms:created xsi:type="dcterms:W3CDTF">2012-03-08T09:17:55Z</dcterms:created>
  <dcterms:modified xsi:type="dcterms:W3CDTF">2017-10-26T10:43:20Z</dcterms:modified>
</cp:coreProperties>
</file>