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1" r:id="rId3"/>
    <p:sldId id="292" r:id="rId4"/>
    <p:sldId id="29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2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2028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©TNS 2017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2017</a:t>
            </a:r>
            <a:br>
              <a:rPr lang="en-AU" dirty="0"/>
            </a:br>
            <a:r>
              <a:rPr lang="en-AU" sz="2000" b="1" dirty="0"/>
              <a:t>December 2017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238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9561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December 2017 decreased by -1% when compared with the same period last year, to 441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by -7% during the same period to £16.2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level, volume decreased by -2% to 1.8 billion, while the value of visits decreased by -2% to £62.4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decreased by -1% in the three months to December 2017 at 372 million visits, while value decreased by -8% to £13.3 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the volume of day visits in England decreased relative to the same period in 2016 by -3%, to 1.5 billion and the value decreased by -5% to £51 billion compared to the same period in 2016.  </a:t>
            </a:r>
          </a:p>
        </p:txBody>
      </p:sp>
    </p:spTree>
    <p:extLst>
      <p:ext uri="{BB962C8B-B14F-4D97-AF65-F5344CB8AC3E}">
        <p14:creationId xmlns:p14="http://schemas.microsoft.com/office/powerpoint/2010/main" val="1777792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699299"/>
              </p:ext>
            </p:extLst>
          </p:nvPr>
        </p:nvGraphicFramePr>
        <p:xfrm>
          <a:off x="98996" y="1194973"/>
          <a:ext cx="8993234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9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25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531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dirty="0"/>
                    </a:p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Oct– Dec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£17,675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£13,164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£65,610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£61,833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£61,943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£55,728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£52,928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£51,867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£53,385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£50,900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October– December 2017 (4989); January– December 2017 (20564)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October – December 2017 (3696); January– December 2017 (15251)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December 2017 decreased by -1% when compared with the same period last year, to 110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increased by +7% during the same period to £3.4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However, year to date at the GB level volume decreased by -1% to 540 million and value of visits decreased by -4% to £16.1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to December 2017, the volume of ACT visits decreased by -3%, to 91 million visits, while value increased by +4% to £2.8 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the volume of ACT visits in England decreased relative to the same period in 2016 by -4%, to 444 million and the value decreased by -3% compared to the same period in 2016 to £13.4 billion. 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25094"/>
              </p:ext>
            </p:extLst>
          </p:nvPr>
        </p:nvGraphicFramePr>
        <p:xfrm>
          <a:off x="58193" y="1194973"/>
          <a:ext cx="9027618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11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933">
                  <a:extLst>
                    <a:ext uri="{9D8B030D-6E8A-4147-A177-3AD203B41FA5}">
                      <a16:colId xmlns:a16="http://schemas.microsoft.com/office/drawing/2014/main" val="1129749275"/>
                    </a:ext>
                  </a:extLst>
                </a:gridCol>
                <a:gridCol w="551933">
                  <a:extLst>
                    <a:ext uri="{9D8B030D-6E8A-4147-A177-3AD203B41FA5}">
                      <a16:colId xmlns:a16="http://schemas.microsoft.com/office/drawing/2014/main" val="2277654366"/>
                    </a:ext>
                  </a:extLst>
                </a:gridCol>
                <a:gridCol w="551933">
                  <a:extLst>
                    <a:ext uri="{9D8B030D-6E8A-4147-A177-3AD203B41FA5}">
                      <a16:colId xmlns:a16="http://schemas.microsoft.com/office/drawing/2014/main" val="1776820381"/>
                    </a:ext>
                  </a:extLst>
                </a:gridCol>
                <a:gridCol w="551933">
                  <a:extLst>
                    <a:ext uri="{9D8B030D-6E8A-4147-A177-3AD203B41FA5}">
                      <a16:colId xmlns:a16="http://schemas.microsoft.com/office/drawing/2014/main" val="3105270362"/>
                    </a:ext>
                  </a:extLst>
                </a:gridCol>
                <a:gridCol w="551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1799791960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1319036429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1171720095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1218512523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84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gridSpan="8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2012*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2015*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Oct– Dec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£3,884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£17,273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£13,423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October– December 2017 (1248); January– December 2017 (6203)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October – December 2017 (902); January– December 2017 (4531)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j-lt"/>
              </a:rPr>
              <a:t>3+ hour day visits in Great Britain for the three months to December 2017 decreased by -5% when compared to 2016, to 718 million visits.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decreased by -14% for the three months against the same period last year to £22.7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by -4% to 2.9 billion 3+ hour visits and value decreased by -4% to £87.9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by -5% in the three months to December 2017 to 607 million. However, the value of these visits decreased by -16% to 19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the volume of day visits in England decreased relative to the same period in 2016 by -5%, to 2.5 billion and the value decreased by -7% to £72 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586786"/>
              </p:ext>
            </p:extLst>
          </p:nvPr>
        </p:nvGraphicFramePr>
        <p:xfrm>
          <a:off x="2" y="1194973"/>
          <a:ext cx="9144001" cy="3642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Oct– Dec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£23,268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£26,610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£19,809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>
                          <a:latin typeface="+mn-lt"/>
                        </a:rPr>
                        <a:t>Jan</a:t>
                      </a:r>
                      <a:r>
                        <a:rPr lang="en-GB" sz="1000" baseline="0" dirty="0">
                          <a:latin typeface="+mn-lt"/>
                        </a:rPr>
                        <a:t>–</a:t>
                      </a:r>
                      <a:r>
                        <a:rPr lang="en-GB" sz="1000" dirty="0">
                          <a:latin typeface="+mn-lt"/>
                        </a:rPr>
                        <a:t>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2942.9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£88,773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£84,171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£84,367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£91,776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£87,943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2734.6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2512.5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£74,099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£70,994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£69,782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£71,634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£77,002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£71,996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October– December 2017 (8178); January– December 2017 (33691)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October – December 2017 (5935); January– December 2017 (24302)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1428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2017 December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John Duncan</cp:lastModifiedBy>
  <cp:revision>834</cp:revision>
  <cp:lastPrinted>2017-02-23T17:14:13Z</cp:lastPrinted>
  <dcterms:created xsi:type="dcterms:W3CDTF">2012-03-08T09:17:55Z</dcterms:created>
  <dcterms:modified xsi:type="dcterms:W3CDTF">2018-12-17T11:36:37Z</dcterms:modified>
</cp:coreProperties>
</file>