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2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805613" cy="99393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06" autoAdjust="0"/>
    <p:restoredTop sz="99494" autoAdjust="0"/>
  </p:normalViewPr>
  <p:slideViewPr>
    <p:cSldViewPr snapToGrid="0" showGuides="1">
      <p:cViewPr varScale="1">
        <p:scale>
          <a:sx n="115" d="100"/>
          <a:sy n="115" d="100"/>
        </p:scale>
        <p:origin x="1986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17/12/2018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40775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183" y="9440775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1" y="3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17/12/2018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45" tIns="48022" rIns="96045" bIns="48022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6045" tIns="48022" rIns="96045" bIns="4802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0650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1" y="9440650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966482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©Kantar TNS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14967_VE_Portrait_RGBv2">
            <a:extLst>
              <a:ext uri="{FF2B5EF4-FFF2-40B4-BE49-F238E27FC236}">
                <a16:creationId xmlns:a16="http://schemas.microsoft.com/office/drawing/2014/main" id="{6F86E109-28AF-4DDB-93B1-D96B950C7D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728" y="5941258"/>
            <a:ext cx="1028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2018</a:t>
            </a:r>
            <a:br>
              <a:rPr lang="en-AU" dirty="0"/>
            </a:br>
            <a:r>
              <a:rPr lang="en-AU" sz="2000" b="1" dirty="0"/>
              <a:t>September 2018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449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5731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The three month to September and year to date TDV volume decreased but with a higher spend per visit for both Great Britain and England, meaning that the overall value for both time periods increased compared to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The volume of day visits in Great Britain in the three months to September 2018 decreased to 459 million, a drop of -8% when compared to the same period last year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The value of these visits increased by +6% to £17.9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The GB year to date volume of visits has decreased by -5% to 1.3 billion but the value of visits increased by +3% to £47.6 billion when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Following the GB trend, volume of visits in England decreased by -7% to 385 million in the three months to September, while value increased by +9% to £15.3 billion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Year to date the volume of day visits in England has decreased by -5% to 1.1 billion million when compared to 2017.  Value however increased by +6% to £39.7 billion compared to the same period</a:t>
            </a: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July– September 2018 (5213); January– September 2018 (14824)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July – September 2018 (3848); January– September 2018 (11020)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3C09C5-A384-4B42-9421-2237D16556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23052777"/>
              </p:ext>
            </p:extLst>
          </p:nvPr>
        </p:nvGraphicFramePr>
        <p:xfrm>
          <a:off x="241069" y="1284971"/>
          <a:ext cx="8670174" cy="356966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2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4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01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01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1553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34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00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00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007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153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153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1059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70031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595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505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908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July–Sept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82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458.9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-8%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£18,217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£19,458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£17,896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+6%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82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385.4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£14,786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£13,998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£15,250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+9%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644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771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Jan-Sept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82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1384.6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1352.2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1286.1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£45,852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£46,601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£46,459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£46,240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£47,572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+3%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782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1080.8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£39,846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£38,348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£40,222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£38,932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£37,514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£39,696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+6%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ACT visits in Great Britain and England also follows the decrease in volume/increase in value trend of TDV, although spend has increased by a larger proportion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The volume of ACT visits in Great Britain in the three months to September 2018 has decreased by -10% to 154 million when compared to the same period last year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The value of those visits has increased by +22% to £5.9 billion during the same period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Year to date at the GB level volume has decreased by -6% to 403 million with value of visits increasing by +12% to £14.2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Looking at England, in the three months to September 2018 the volume of ACT visits has decreased by -6% to 129 million, while the value has increased by +24% to £5.0 billion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Year to date the volume of ACT visits in England decreased by -5% to 336 million but the value increased by +13% to £11.9 billion compared to the same period in 2017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5D89557-76B8-44F5-8D06-E4DBAE21B1E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469963"/>
              </p:ext>
            </p:extLst>
          </p:nvPr>
        </p:nvGraphicFramePr>
        <p:xfrm>
          <a:off x="266011" y="1284971"/>
          <a:ext cx="8628608" cy="3594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0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59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79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79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328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06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76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761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761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935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935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8836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743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62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323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2013*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smtClean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77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July–Sept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25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154.3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-10%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£5,819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£5,673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£6,302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£5,605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£5,867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+22%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25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+mn-lt"/>
                        </a:rPr>
                        <a:t>Eng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128.5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£5,047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£5,269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£5,023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+24%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66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570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Jan-Sept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25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402.9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£13,878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£13,051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£13,965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£14,184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+12%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25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+mn-lt"/>
                        </a:rPr>
                        <a:t>Eng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355.7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336.1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£12,040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£10,970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£11,071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£10,579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£11,929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+13%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F223110-05B5-44BA-B962-88280A338F13}"/>
              </a:ext>
            </a:extLst>
          </p:cNvPr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July– September 2018 (1751); January– September 2018 (4645)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July – September 2018 (1278); January– September 2018 (3393)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3+ hour day visit volume and value for Great Britain and England follows the same trend as TDV and ACT, although the percentage changes are more in keeping with the former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In Great Britain volume for the three months to September 2018 has decreased by -7% to 747 million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The value of these visits increased by +2% to £25.0 billion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Year to date, volume is down by -5% to 2.1 billion but value has increased by +4% to £68.0 billion compared to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In England, volume declined by -6% to 627 million in the three months to September 2018. The value of these visits increased by +4%, to £18.8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/>
              <a:t>Year to date the volume of 3+ hour day visits in England has decreased relative to the same period in 2017 by -5% to £1.8 billion while the value increased by +8% to £57.1 billion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058A1A-2A87-4A71-8CE0-C77B6A6AAC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67133784"/>
              </p:ext>
            </p:extLst>
          </p:nvPr>
        </p:nvGraphicFramePr>
        <p:xfrm>
          <a:off x="257695" y="1284971"/>
          <a:ext cx="8645235" cy="35613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1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6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6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86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9995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15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835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835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835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000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000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9502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982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584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232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919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July–Sept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01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£24,074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£23,137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£25,215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£24,504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£25,027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01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672.2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£18,619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£20,471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£21,237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837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83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Jan-Sept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01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2234.9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2256.3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2191.7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2324.7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2224.7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2118.9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£63,065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£62,114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£62,481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£65,167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£65,179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£68,029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7016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1864.0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1775.2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£53,097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£51,291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£54,357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£52,970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£57,098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5C87BB6-C0C1-469A-8B30-E72AC37D87D2}"/>
              </a:ext>
            </a:extLst>
          </p:cNvPr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July– September 2018 (8427); January– September 2018 (24180)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July – September 2018 (6061); January– September 2018 (17480)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1495</Words>
  <Application>Microsoft Office PowerPoint</Application>
  <PresentationFormat>On-screen Show (4:3)</PresentationFormat>
  <Paragraphs>305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September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 Survey</dc:title>
  <dc:creator>lisa.scattergood</dc:creator>
  <cp:lastModifiedBy>John Duncan</cp:lastModifiedBy>
  <cp:revision>869</cp:revision>
  <cp:lastPrinted>2018-10-26T07:33:28Z</cp:lastPrinted>
  <dcterms:created xsi:type="dcterms:W3CDTF">2012-03-08T09:17:55Z</dcterms:created>
  <dcterms:modified xsi:type="dcterms:W3CDTF">2018-12-17T11:40:17Z</dcterms:modified>
</cp:coreProperties>
</file>