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2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810375" cy="99425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9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2040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905" cy="497126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6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3792"/>
            <a:ext cx="2951905" cy="497126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92"/>
            <a:ext cx="2951905" cy="497126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1162" cy="497125"/>
          </a:xfrm>
          <a:prstGeom prst="rect">
            <a:avLst/>
          </a:prstGeom>
        </p:spPr>
        <p:txBody>
          <a:bodyPr vert="horz" lIns="96093" tIns="48046" rIns="96093" bIns="48046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4"/>
            <a:ext cx="2951162" cy="497125"/>
          </a:xfrm>
          <a:prstGeom prst="rect">
            <a:avLst/>
          </a:prstGeom>
        </p:spPr>
        <p:txBody>
          <a:bodyPr vert="horz" lIns="96093" tIns="48046" rIns="96093" bIns="48046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7/01/2019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93" tIns="48046" rIns="96093" bIns="4804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6093" tIns="48046" rIns="96093" bIns="480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3666"/>
            <a:ext cx="2951162" cy="497125"/>
          </a:xfrm>
          <a:prstGeom prst="rect">
            <a:avLst/>
          </a:prstGeom>
        </p:spPr>
        <p:txBody>
          <a:bodyPr vert="horz" lIns="96093" tIns="48046" rIns="96093" bIns="48046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6"/>
            <a:ext cx="2951162" cy="497125"/>
          </a:xfrm>
          <a:prstGeom prst="rect">
            <a:avLst/>
          </a:prstGeom>
        </p:spPr>
        <p:txBody>
          <a:bodyPr vert="horz" lIns="96093" tIns="48046" rIns="96093" bIns="48046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966482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©Kantar 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4967_VE_Portrait_RGBv2">
            <a:extLst>
              <a:ext uri="{FF2B5EF4-FFF2-40B4-BE49-F238E27FC236}">
                <a16:creationId xmlns:a16="http://schemas.microsoft.com/office/drawing/2014/main" id="{6F86E109-28AF-4DDB-93B1-D96B950C7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28" y="5941258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2018</a:t>
            </a:r>
            <a:br>
              <a:rPr lang="en-AU" dirty="0"/>
            </a:br>
            <a:r>
              <a:rPr lang="en-AU" sz="2000" b="1" dirty="0"/>
              <a:t>November 2018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3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(GB) in the three months to November 2018 decreased by -8% to 407 million when compared with the same period last year. By contrast, the value of these visits increased by +8% to £17.4 </a:t>
            </a:r>
            <a:r>
              <a:rPr lang="en-GB" sz="1600" b="0" dirty="0" smtClean="0">
                <a:latin typeface="+mn-lt"/>
              </a:rPr>
              <a:t>billion.</a:t>
            </a:r>
            <a:endParaRPr lang="en-GB" sz="1600" b="0" dirty="0">
              <a:latin typeface="+mn-lt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GB year-to-date volume decreased by -6% to </a:t>
            </a:r>
            <a:r>
              <a:rPr lang="en-GB" sz="1600" b="0" dirty="0" smtClean="0">
                <a:latin typeface="+mn-lt"/>
              </a:rPr>
              <a:t>1.55 </a:t>
            </a:r>
            <a:r>
              <a:rPr lang="en-GB" sz="1600" b="0" dirty="0">
                <a:latin typeface="+mn-lt"/>
              </a:rPr>
              <a:t>billion. However, the value increased by +3% to £58.2 billion.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the three months to November 2018, the volume of visits in England decreased by -11% to 336 million, while the value of these visits increased by +7% to £14.6 billion. 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Year-to-date volume of visits in England also decreased by -6% to 1.3 billion yet the value of these visits increased by +5% to £48.6 billion compared to the same period in 2017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September– November 2018 (4847); January– November 2018 (17790)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September – November 2018 (3544); January– November 2018 (13194)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3C09C5-A384-4B42-9421-2237D16556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7149062"/>
              </p:ext>
            </p:extLst>
          </p:nvPr>
        </p:nvGraphicFramePr>
        <p:xfrm>
          <a:off x="249382" y="1284971"/>
          <a:ext cx="8653549" cy="36112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514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2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9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9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9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5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5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021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89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4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68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56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Sept–Nov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406.6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-8%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£17,371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-11%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£14,581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8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1550.9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£57,509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£58,205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1300.5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£47,351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£48,562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to November 2018 decreased by -5% when compared with the same period last year, to 119 million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However, the value of these visits increased by +8% to £3.8 billion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Year-to-date volume of visits at GB level, however, decreased by -7% to 477 million while the value increased by +9% to £16.3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 in the three months to November 2018, the volume of ACT visits decreased by -7% to 97 million while value increased by +9% to £3.2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Year-to-date ACT visits volume also decreased by -5% to 396 million in England. The value of these visits, however, increased by +10% to £13.7 billion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89557-76B8-44F5-8D06-E4DBAE21B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623649"/>
              </p:ext>
            </p:extLst>
          </p:nvPr>
        </p:nvGraphicFramePr>
        <p:xfrm>
          <a:off x="257695" y="1284971"/>
          <a:ext cx="8636923" cy="3586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847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1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1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1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1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8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98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355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81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1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50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87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Sept–Nov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£3,848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+8%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£3,236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476.6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£16,302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£13,748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£13,670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+10%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32C982-5885-4D25-97D4-9FFBDD14B181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September– November 2018 (1481); January– November 2018 (5512)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September – November 2018 (1065); January– November 2018 (4004)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November 2018 decreased by -5%, compared to the same period in 2017, to 677 million visits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increased by +10% for the three months prior to the same period last year to £24.2 billion.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Year-to-date, volume is down by -5% to 2.6 billion visits but value increased by +5% to £83.2 billion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declined by -7% in the three months prior to November 2018 to 559 million visits. The value of these visits increased, by +7%, to £20.1 billion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Year-to-date the volume of day visits in England decreased relative to the same period in 2017 by -5% to 2.1 billion. However, the value increased by +7% to £69.6 billion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058A1A-2A87-4A71-8CE0-C77B6A6AACF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7171537"/>
              </p:ext>
            </p:extLst>
          </p:nvPr>
        </p:nvGraphicFramePr>
        <p:xfrm>
          <a:off x="249383" y="1284971"/>
          <a:ext cx="8678486" cy="36029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072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4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6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06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06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20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20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1577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96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66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Sept–Nov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£24,165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£20,107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73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0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£76,268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£76,545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£76,746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£81,249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£79,357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£83,218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£63,497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£65,250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£68,121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£64,945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£69,568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D8AAA8-5ED1-4865-A96D-9E130FC2E15A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September– November 2018 (7992); January– November 2018 (29075)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September – November 2018 (5690); January– November 2018 (20967)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</TotalTime>
  <Words>1365</Words>
  <Application>Microsoft Office PowerPoint</Application>
  <PresentationFormat>On-screen Show (4:3)</PresentationFormat>
  <Paragraphs>301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November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882</cp:revision>
  <cp:lastPrinted>2018-12-21T12:35:13Z</cp:lastPrinted>
  <dcterms:created xsi:type="dcterms:W3CDTF">2012-03-08T09:17:55Z</dcterms:created>
  <dcterms:modified xsi:type="dcterms:W3CDTF">2019-01-07T17:32:01Z</dcterms:modified>
</cp:coreProperties>
</file>